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140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B414BF-893F-40FF-8ADF-CFB2F97611E0}" type="doc">
      <dgm:prSet loTypeId="urn:microsoft.com/office/officeart/2005/8/layout/process2" loCatId="process" qsTypeId="urn:microsoft.com/office/officeart/2005/8/quickstyle/simple1" qsCatId="simple" csTypeId="urn:microsoft.com/office/officeart/2005/8/colors/accent1_2" csCatId="accent1" phldr="1"/>
      <dgm:spPr/>
    </dgm:pt>
    <dgm:pt modelId="{49E3517D-F857-4D42-A61D-D39AF921B8DA}">
      <dgm:prSet phldrT="[Text]"/>
      <dgm:spPr/>
      <dgm:t>
        <a:bodyPr/>
        <a:lstStyle/>
        <a:p>
          <a:r>
            <a:rPr lang="en-US" dirty="0"/>
            <a:t>Request data</a:t>
          </a:r>
        </a:p>
      </dgm:t>
    </dgm:pt>
    <dgm:pt modelId="{78595FFF-6DDE-46EA-B168-541C1CD29776}" type="parTrans" cxnId="{5582ADE5-34C0-4FE5-86A1-826AEB06D537}">
      <dgm:prSet/>
      <dgm:spPr/>
      <dgm:t>
        <a:bodyPr/>
        <a:lstStyle/>
        <a:p>
          <a:endParaRPr lang="en-US"/>
        </a:p>
      </dgm:t>
    </dgm:pt>
    <dgm:pt modelId="{6F6DC689-4633-4659-A70D-BC3ED5E0317E}" type="sibTrans" cxnId="{5582ADE5-34C0-4FE5-86A1-826AEB06D537}">
      <dgm:prSet/>
      <dgm:spPr/>
      <dgm:t>
        <a:bodyPr/>
        <a:lstStyle/>
        <a:p>
          <a:endParaRPr lang="en-US"/>
        </a:p>
      </dgm:t>
    </dgm:pt>
    <dgm:pt modelId="{49810E14-F743-45DD-BB02-8CD330B92615}">
      <dgm:prSet phldrT="[Text]"/>
      <dgm:spPr/>
      <dgm:t>
        <a:bodyPr/>
        <a:lstStyle/>
        <a:p>
          <a:r>
            <a:rPr lang="en-US" dirty="0"/>
            <a:t>Convert into </a:t>
          </a:r>
          <a:r>
            <a:rPr lang="en-US" dirty="0" err="1"/>
            <a:t>DataFrame</a:t>
          </a:r>
          <a:endParaRPr lang="en-US" dirty="0"/>
        </a:p>
      </dgm:t>
    </dgm:pt>
    <dgm:pt modelId="{F481D098-677E-46E3-8BD6-9FCB120929A7}" type="parTrans" cxnId="{BC309DD3-5D23-4003-8592-3725B20C5266}">
      <dgm:prSet/>
      <dgm:spPr/>
      <dgm:t>
        <a:bodyPr/>
        <a:lstStyle/>
        <a:p>
          <a:endParaRPr lang="en-US"/>
        </a:p>
      </dgm:t>
    </dgm:pt>
    <dgm:pt modelId="{0897BAF5-741B-4BDF-A0DD-D0E7623BAE3A}" type="sibTrans" cxnId="{BC309DD3-5D23-4003-8592-3725B20C5266}">
      <dgm:prSet/>
      <dgm:spPr/>
      <dgm:t>
        <a:bodyPr/>
        <a:lstStyle/>
        <a:p>
          <a:endParaRPr lang="en-US"/>
        </a:p>
      </dgm:t>
    </dgm:pt>
    <dgm:pt modelId="{5A5283EC-AA4D-4B9E-8C22-9C0A7994A261}">
      <dgm:prSet phldrT="[Text]"/>
      <dgm:spPr/>
      <dgm:t>
        <a:bodyPr/>
        <a:lstStyle/>
        <a:p>
          <a:r>
            <a:rPr lang="en-US" dirty="0"/>
            <a:t>Data Wrangling</a:t>
          </a:r>
        </a:p>
      </dgm:t>
    </dgm:pt>
    <dgm:pt modelId="{ADEC3D0A-C34D-40B6-8D03-E7B138D28E7A}" type="parTrans" cxnId="{2E46452E-0954-4584-A0C4-4966D27AEDC9}">
      <dgm:prSet/>
      <dgm:spPr/>
      <dgm:t>
        <a:bodyPr/>
        <a:lstStyle/>
        <a:p>
          <a:endParaRPr lang="en-US"/>
        </a:p>
      </dgm:t>
    </dgm:pt>
    <dgm:pt modelId="{18DA8361-F503-4094-9A0C-1601DB3D36BA}" type="sibTrans" cxnId="{2E46452E-0954-4584-A0C4-4966D27AEDC9}">
      <dgm:prSet/>
      <dgm:spPr/>
      <dgm:t>
        <a:bodyPr/>
        <a:lstStyle/>
        <a:p>
          <a:endParaRPr lang="en-US"/>
        </a:p>
      </dgm:t>
    </dgm:pt>
    <dgm:pt modelId="{F59FD239-FBBC-4F5E-BC58-8AA587193492}">
      <dgm:prSet/>
      <dgm:spPr/>
      <dgm:t>
        <a:bodyPr/>
        <a:lstStyle/>
        <a:p>
          <a:r>
            <a:rPr lang="en-US" dirty="0"/>
            <a:t>Save to .csv file</a:t>
          </a:r>
        </a:p>
      </dgm:t>
    </dgm:pt>
    <dgm:pt modelId="{F97596E0-FE18-4F07-843D-C2B4A2181435}" type="parTrans" cxnId="{6DFF6299-C0A1-485D-9770-012D5982E6A6}">
      <dgm:prSet/>
      <dgm:spPr/>
      <dgm:t>
        <a:bodyPr/>
        <a:lstStyle/>
        <a:p>
          <a:endParaRPr lang="en-US"/>
        </a:p>
      </dgm:t>
    </dgm:pt>
    <dgm:pt modelId="{BF636B29-4F15-40C8-8068-05CB8C6F1F25}" type="sibTrans" cxnId="{6DFF6299-C0A1-485D-9770-012D5982E6A6}">
      <dgm:prSet/>
      <dgm:spPr/>
      <dgm:t>
        <a:bodyPr/>
        <a:lstStyle/>
        <a:p>
          <a:endParaRPr lang="en-US"/>
        </a:p>
      </dgm:t>
    </dgm:pt>
    <dgm:pt modelId="{4A5C7BE9-6C70-4E1C-B147-8137F5BBA1B5}" type="pres">
      <dgm:prSet presAssocID="{91B414BF-893F-40FF-8ADF-CFB2F97611E0}" presName="linearFlow" presStyleCnt="0">
        <dgm:presLayoutVars>
          <dgm:resizeHandles val="exact"/>
        </dgm:presLayoutVars>
      </dgm:prSet>
      <dgm:spPr/>
    </dgm:pt>
    <dgm:pt modelId="{6358AE68-1A37-4AA6-9628-1DD75DD0BA16}" type="pres">
      <dgm:prSet presAssocID="{49E3517D-F857-4D42-A61D-D39AF921B8DA}" presName="node" presStyleLbl="node1" presStyleIdx="0" presStyleCnt="4" custScaleX="276873" custScaleY="116735">
        <dgm:presLayoutVars>
          <dgm:bulletEnabled val="1"/>
        </dgm:presLayoutVars>
      </dgm:prSet>
      <dgm:spPr/>
    </dgm:pt>
    <dgm:pt modelId="{7D4CCE9A-8AB2-414D-9AE7-F722EC4CC9C7}" type="pres">
      <dgm:prSet presAssocID="{6F6DC689-4633-4659-A70D-BC3ED5E0317E}" presName="sibTrans" presStyleLbl="sibTrans2D1" presStyleIdx="0" presStyleCnt="3"/>
      <dgm:spPr/>
    </dgm:pt>
    <dgm:pt modelId="{22FD01B8-23F8-4BA3-BF20-D9DB464F25FF}" type="pres">
      <dgm:prSet presAssocID="{6F6DC689-4633-4659-A70D-BC3ED5E0317E}" presName="connectorText" presStyleLbl="sibTrans2D1" presStyleIdx="0" presStyleCnt="3"/>
      <dgm:spPr/>
    </dgm:pt>
    <dgm:pt modelId="{CF463707-7995-4CD1-9E7A-8ACC1A2DBDAD}" type="pres">
      <dgm:prSet presAssocID="{49810E14-F743-45DD-BB02-8CD330B92615}" presName="node" presStyleLbl="node1" presStyleIdx="1" presStyleCnt="4" custScaleX="274407" custScaleY="98191">
        <dgm:presLayoutVars>
          <dgm:bulletEnabled val="1"/>
        </dgm:presLayoutVars>
      </dgm:prSet>
      <dgm:spPr/>
    </dgm:pt>
    <dgm:pt modelId="{87C07701-251C-442A-AA6A-B2BA8AFDEDD2}" type="pres">
      <dgm:prSet presAssocID="{0897BAF5-741B-4BDF-A0DD-D0E7623BAE3A}" presName="sibTrans" presStyleLbl="sibTrans2D1" presStyleIdx="1" presStyleCnt="3"/>
      <dgm:spPr/>
    </dgm:pt>
    <dgm:pt modelId="{5CD33BDA-5328-42C9-A0B8-3E3D9CAF26D7}" type="pres">
      <dgm:prSet presAssocID="{0897BAF5-741B-4BDF-A0DD-D0E7623BAE3A}" presName="connectorText" presStyleLbl="sibTrans2D1" presStyleIdx="1" presStyleCnt="3"/>
      <dgm:spPr/>
    </dgm:pt>
    <dgm:pt modelId="{58956D42-1943-4A96-8DBC-4793907446FC}" type="pres">
      <dgm:prSet presAssocID="{5A5283EC-AA4D-4B9E-8C22-9C0A7994A261}" presName="node" presStyleLbl="node1" presStyleIdx="2" presStyleCnt="4" custScaleX="272086" custScaleY="102247">
        <dgm:presLayoutVars>
          <dgm:bulletEnabled val="1"/>
        </dgm:presLayoutVars>
      </dgm:prSet>
      <dgm:spPr/>
    </dgm:pt>
    <dgm:pt modelId="{D2C0A2C3-1264-4692-B454-5572845D7D85}" type="pres">
      <dgm:prSet presAssocID="{18DA8361-F503-4094-9A0C-1601DB3D36BA}" presName="sibTrans" presStyleLbl="sibTrans2D1" presStyleIdx="2" presStyleCnt="3"/>
      <dgm:spPr/>
    </dgm:pt>
    <dgm:pt modelId="{18298FAE-99CB-48AF-843A-82B1FC9F713C}" type="pres">
      <dgm:prSet presAssocID="{18DA8361-F503-4094-9A0C-1601DB3D36BA}" presName="connectorText" presStyleLbl="sibTrans2D1" presStyleIdx="2" presStyleCnt="3"/>
      <dgm:spPr/>
    </dgm:pt>
    <dgm:pt modelId="{E41E79E2-8DBE-4CBB-8920-0A1B04B28105}" type="pres">
      <dgm:prSet presAssocID="{F59FD239-FBBC-4F5E-BC58-8AA587193492}" presName="node" presStyleLbl="node1" presStyleIdx="3" presStyleCnt="4" custScaleX="264405">
        <dgm:presLayoutVars>
          <dgm:bulletEnabled val="1"/>
        </dgm:presLayoutVars>
      </dgm:prSet>
      <dgm:spPr/>
    </dgm:pt>
  </dgm:ptLst>
  <dgm:cxnLst>
    <dgm:cxn modelId="{2E46452E-0954-4584-A0C4-4966D27AEDC9}" srcId="{91B414BF-893F-40FF-8ADF-CFB2F97611E0}" destId="{5A5283EC-AA4D-4B9E-8C22-9C0A7994A261}" srcOrd="2" destOrd="0" parTransId="{ADEC3D0A-C34D-40B6-8D03-E7B138D28E7A}" sibTransId="{18DA8361-F503-4094-9A0C-1601DB3D36BA}"/>
    <dgm:cxn modelId="{EA58C43D-4F9A-4DF5-BF98-4B399A9E0429}" type="presOf" srcId="{F59FD239-FBBC-4F5E-BC58-8AA587193492}" destId="{E41E79E2-8DBE-4CBB-8920-0A1B04B28105}" srcOrd="0" destOrd="0" presId="urn:microsoft.com/office/officeart/2005/8/layout/process2"/>
    <dgm:cxn modelId="{7D4A804D-B103-464A-A99A-4F661E63B2A2}" type="presOf" srcId="{6F6DC689-4633-4659-A70D-BC3ED5E0317E}" destId="{7D4CCE9A-8AB2-414D-9AE7-F722EC4CC9C7}" srcOrd="0" destOrd="0" presId="urn:microsoft.com/office/officeart/2005/8/layout/process2"/>
    <dgm:cxn modelId="{E8018C55-220C-4D0A-B8DF-BFFCD9B52305}" type="presOf" srcId="{49E3517D-F857-4D42-A61D-D39AF921B8DA}" destId="{6358AE68-1A37-4AA6-9628-1DD75DD0BA16}" srcOrd="0" destOrd="0" presId="urn:microsoft.com/office/officeart/2005/8/layout/process2"/>
    <dgm:cxn modelId="{D4F19455-8480-47F7-A958-611E3C043FD1}" type="presOf" srcId="{5A5283EC-AA4D-4B9E-8C22-9C0A7994A261}" destId="{58956D42-1943-4A96-8DBC-4793907446FC}" srcOrd="0" destOrd="0" presId="urn:microsoft.com/office/officeart/2005/8/layout/process2"/>
    <dgm:cxn modelId="{6DFF6299-C0A1-485D-9770-012D5982E6A6}" srcId="{91B414BF-893F-40FF-8ADF-CFB2F97611E0}" destId="{F59FD239-FBBC-4F5E-BC58-8AA587193492}" srcOrd="3" destOrd="0" parTransId="{F97596E0-FE18-4F07-843D-C2B4A2181435}" sibTransId="{BF636B29-4F15-40C8-8068-05CB8C6F1F25}"/>
    <dgm:cxn modelId="{2F17D7A0-9043-4A69-B0F6-2A917179499C}" type="presOf" srcId="{6F6DC689-4633-4659-A70D-BC3ED5E0317E}" destId="{22FD01B8-23F8-4BA3-BF20-D9DB464F25FF}" srcOrd="1" destOrd="0" presId="urn:microsoft.com/office/officeart/2005/8/layout/process2"/>
    <dgm:cxn modelId="{BC309DD3-5D23-4003-8592-3725B20C5266}" srcId="{91B414BF-893F-40FF-8ADF-CFB2F97611E0}" destId="{49810E14-F743-45DD-BB02-8CD330B92615}" srcOrd="1" destOrd="0" parTransId="{F481D098-677E-46E3-8BD6-9FCB120929A7}" sibTransId="{0897BAF5-741B-4BDF-A0DD-D0E7623BAE3A}"/>
    <dgm:cxn modelId="{580F76E3-EF09-4103-8B7B-F8D84ABBDD88}" type="presOf" srcId="{0897BAF5-741B-4BDF-A0DD-D0E7623BAE3A}" destId="{87C07701-251C-442A-AA6A-B2BA8AFDEDD2}" srcOrd="0" destOrd="0" presId="urn:microsoft.com/office/officeart/2005/8/layout/process2"/>
    <dgm:cxn modelId="{F6113AE5-2231-4F71-9A58-ADB025B08EAB}" type="presOf" srcId="{18DA8361-F503-4094-9A0C-1601DB3D36BA}" destId="{18298FAE-99CB-48AF-843A-82B1FC9F713C}" srcOrd="1" destOrd="0" presId="urn:microsoft.com/office/officeart/2005/8/layout/process2"/>
    <dgm:cxn modelId="{5582ADE5-34C0-4FE5-86A1-826AEB06D537}" srcId="{91B414BF-893F-40FF-8ADF-CFB2F97611E0}" destId="{49E3517D-F857-4D42-A61D-D39AF921B8DA}" srcOrd="0" destOrd="0" parTransId="{78595FFF-6DDE-46EA-B168-541C1CD29776}" sibTransId="{6F6DC689-4633-4659-A70D-BC3ED5E0317E}"/>
    <dgm:cxn modelId="{9886E1E6-B27A-4A91-98BB-B02A56FCB66F}" type="presOf" srcId="{49810E14-F743-45DD-BB02-8CD330B92615}" destId="{CF463707-7995-4CD1-9E7A-8ACC1A2DBDAD}" srcOrd="0" destOrd="0" presId="urn:microsoft.com/office/officeart/2005/8/layout/process2"/>
    <dgm:cxn modelId="{40FF51E8-296B-4423-8EA0-8501B7E09051}" type="presOf" srcId="{91B414BF-893F-40FF-8ADF-CFB2F97611E0}" destId="{4A5C7BE9-6C70-4E1C-B147-8137F5BBA1B5}" srcOrd="0" destOrd="0" presId="urn:microsoft.com/office/officeart/2005/8/layout/process2"/>
    <dgm:cxn modelId="{9107B1E9-9C00-44D1-B9DB-B2B7A7B19533}" type="presOf" srcId="{18DA8361-F503-4094-9A0C-1601DB3D36BA}" destId="{D2C0A2C3-1264-4692-B454-5572845D7D85}" srcOrd="0" destOrd="0" presId="urn:microsoft.com/office/officeart/2005/8/layout/process2"/>
    <dgm:cxn modelId="{E7EF85EF-02CD-40D8-AECD-D4B8F0648315}" type="presOf" srcId="{0897BAF5-741B-4BDF-A0DD-D0E7623BAE3A}" destId="{5CD33BDA-5328-42C9-A0B8-3E3D9CAF26D7}" srcOrd="1" destOrd="0" presId="urn:microsoft.com/office/officeart/2005/8/layout/process2"/>
    <dgm:cxn modelId="{0D548359-79E1-4C0D-8A7B-B26B287EC094}" type="presParOf" srcId="{4A5C7BE9-6C70-4E1C-B147-8137F5BBA1B5}" destId="{6358AE68-1A37-4AA6-9628-1DD75DD0BA16}" srcOrd="0" destOrd="0" presId="urn:microsoft.com/office/officeart/2005/8/layout/process2"/>
    <dgm:cxn modelId="{CCA4477E-EF35-4589-96AE-6F48806EAB84}" type="presParOf" srcId="{4A5C7BE9-6C70-4E1C-B147-8137F5BBA1B5}" destId="{7D4CCE9A-8AB2-414D-9AE7-F722EC4CC9C7}" srcOrd="1" destOrd="0" presId="urn:microsoft.com/office/officeart/2005/8/layout/process2"/>
    <dgm:cxn modelId="{A4E94AA7-99A9-4307-8C52-8B6534B3B80D}" type="presParOf" srcId="{7D4CCE9A-8AB2-414D-9AE7-F722EC4CC9C7}" destId="{22FD01B8-23F8-4BA3-BF20-D9DB464F25FF}" srcOrd="0" destOrd="0" presId="urn:microsoft.com/office/officeart/2005/8/layout/process2"/>
    <dgm:cxn modelId="{07386886-AB7B-4FAE-A0C0-1209D0FC83BA}" type="presParOf" srcId="{4A5C7BE9-6C70-4E1C-B147-8137F5BBA1B5}" destId="{CF463707-7995-4CD1-9E7A-8ACC1A2DBDAD}" srcOrd="2" destOrd="0" presId="urn:microsoft.com/office/officeart/2005/8/layout/process2"/>
    <dgm:cxn modelId="{0ECF9283-7808-4A84-8544-41673983981A}" type="presParOf" srcId="{4A5C7BE9-6C70-4E1C-B147-8137F5BBA1B5}" destId="{87C07701-251C-442A-AA6A-B2BA8AFDEDD2}" srcOrd="3" destOrd="0" presId="urn:microsoft.com/office/officeart/2005/8/layout/process2"/>
    <dgm:cxn modelId="{5AE4F67C-51C8-40E6-B329-A3E3415044E1}" type="presParOf" srcId="{87C07701-251C-442A-AA6A-B2BA8AFDEDD2}" destId="{5CD33BDA-5328-42C9-A0B8-3E3D9CAF26D7}" srcOrd="0" destOrd="0" presId="urn:microsoft.com/office/officeart/2005/8/layout/process2"/>
    <dgm:cxn modelId="{407DAA1F-2798-451D-B3A0-A1FF76E44764}" type="presParOf" srcId="{4A5C7BE9-6C70-4E1C-B147-8137F5BBA1B5}" destId="{58956D42-1943-4A96-8DBC-4793907446FC}" srcOrd="4" destOrd="0" presId="urn:microsoft.com/office/officeart/2005/8/layout/process2"/>
    <dgm:cxn modelId="{784DC8BE-479C-4D86-B9C8-3762FD93FE14}" type="presParOf" srcId="{4A5C7BE9-6C70-4E1C-B147-8137F5BBA1B5}" destId="{D2C0A2C3-1264-4692-B454-5572845D7D85}" srcOrd="5" destOrd="0" presId="urn:microsoft.com/office/officeart/2005/8/layout/process2"/>
    <dgm:cxn modelId="{3E24AC52-D70E-4D9D-8A6E-8FC63A3F5868}" type="presParOf" srcId="{D2C0A2C3-1264-4692-B454-5572845D7D85}" destId="{18298FAE-99CB-48AF-843A-82B1FC9F713C}" srcOrd="0" destOrd="0" presId="urn:microsoft.com/office/officeart/2005/8/layout/process2"/>
    <dgm:cxn modelId="{4049AEE5-B8F8-4B18-B2F9-5AF6815F2410}" type="presParOf" srcId="{4A5C7BE9-6C70-4E1C-B147-8137F5BBA1B5}" destId="{E41E79E2-8DBE-4CBB-8920-0A1B04B2810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EF79F-0D86-430B-9B8E-09CA2674E281}" type="doc">
      <dgm:prSet loTypeId="urn:microsoft.com/office/officeart/2005/8/layout/process2" loCatId="process" qsTypeId="urn:microsoft.com/office/officeart/2005/8/quickstyle/simple1" qsCatId="simple" csTypeId="urn:microsoft.com/office/officeart/2005/8/colors/accent1_2" csCatId="accent1" phldr="1"/>
      <dgm:spPr/>
    </dgm:pt>
    <dgm:pt modelId="{599C3F0A-A843-4F78-B18B-CA11F7920F6C}">
      <dgm:prSet phldrT="[Text]"/>
      <dgm:spPr/>
      <dgm:t>
        <a:bodyPr/>
        <a:lstStyle/>
        <a:p>
          <a:r>
            <a:rPr lang="en-US" dirty="0"/>
            <a:t>Request data</a:t>
          </a:r>
        </a:p>
      </dgm:t>
    </dgm:pt>
    <dgm:pt modelId="{D7C8C6EF-55D9-4187-B23D-A802C01DFE10}" type="parTrans" cxnId="{1F5D7E94-1CEE-4FC9-A414-DF8E783B04E0}">
      <dgm:prSet/>
      <dgm:spPr/>
      <dgm:t>
        <a:bodyPr/>
        <a:lstStyle/>
        <a:p>
          <a:endParaRPr lang="en-US"/>
        </a:p>
      </dgm:t>
    </dgm:pt>
    <dgm:pt modelId="{298523DF-83E8-4733-833C-1677F9328E2C}" type="sibTrans" cxnId="{1F5D7E94-1CEE-4FC9-A414-DF8E783B04E0}">
      <dgm:prSet/>
      <dgm:spPr/>
      <dgm:t>
        <a:bodyPr/>
        <a:lstStyle/>
        <a:p>
          <a:endParaRPr lang="en-US"/>
        </a:p>
      </dgm:t>
    </dgm:pt>
    <dgm:pt modelId="{F4FE8408-B36D-4CD5-9C64-A47D391D8EB2}">
      <dgm:prSet phldrT="[Text]"/>
      <dgm:spPr/>
      <dgm:t>
        <a:bodyPr/>
        <a:lstStyle/>
        <a:p>
          <a:r>
            <a:rPr lang="en-US" dirty="0"/>
            <a:t>Extract data</a:t>
          </a:r>
        </a:p>
      </dgm:t>
    </dgm:pt>
    <dgm:pt modelId="{16BB4C4E-031E-439C-9BE5-08DF1AF9A79C}" type="parTrans" cxnId="{C58AB873-807A-481F-A9E2-88099A6D0704}">
      <dgm:prSet/>
      <dgm:spPr/>
      <dgm:t>
        <a:bodyPr/>
        <a:lstStyle/>
        <a:p>
          <a:endParaRPr lang="en-US"/>
        </a:p>
      </dgm:t>
    </dgm:pt>
    <dgm:pt modelId="{86F3FC95-2ECC-4996-AABF-FDC64AD94AAB}" type="sibTrans" cxnId="{C58AB873-807A-481F-A9E2-88099A6D0704}">
      <dgm:prSet/>
      <dgm:spPr/>
      <dgm:t>
        <a:bodyPr/>
        <a:lstStyle/>
        <a:p>
          <a:endParaRPr lang="en-US"/>
        </a:p>
      </dgm:t>
    </dgm:pt>
    <dgm:pt modelId="{C9E8F8D7-4A98-48D0-B142-14F1BAABEAED}">
      <dgm:prSet phldrT="[Text]"/>
      <dgm:spPr/>
      <dgm:t>
        <a:bodyPr/>
        <a:lstStyle/>
        <a:p>
          <a:r>
            <a:rPr lang="en-US" dirty="0"/>
            <a:t>Parse data</a:t>
          </a:r>
        </a:p>
      </dgm:t>
    </dgm:pt>
    <dgm:pt modelId="{A6A75BF0-6088-4A1D-83BA-3BCC9F5F5F90}" type="parTrans" cxnId="{BBB8B68E-393B-4CED-95CE-41FA7EB3BA45}">
      <dgm:prSet/>
      <dgm:spPr/>
      <dgm:t>
        <a:bodyPr/>
        <a:lstStyle/>
        <a:p>
          <a:endParaRPr lang="en-US"/>
        </a:p>
      </dgm:t>
    </dgm:pt>
    <dgm:pt modelId="{4E7623C5-5A0E-42AC-98D7-8171615C41A5}" type="sibTrans" cxnId="{BBB8B68E-393B-4CED-95CE-41FA7EB3BA45}">
      <dgm:prSet/>
      <dgm:spPr/>
      <dgm:t>
        <a:bodyPr/>
        <a:lstStyle/>
        <a:p>
          <a:endParaRPr lang="en-US"/>
        </a:p>
      </dgm:t>
    </dgm:pt>
    <dgm:pt modelId="{7BABF997-89DE-43C8-BA5C-77CA212E6E4E}">
      <dgm:prSet phldrT="[Text]"/>
      <dgm:spPr/>
      <dgm:t>
        <a:bodyPr/>
        <a:lstStyle/>
        <a:p>
          <a:r>
            <a:rPr lang="en-US" dirty="0"/>
            <a:t>Save to .csv file</a:t>
          </a:r>
        </a:p>
      </dgm:t>
    </dgm:pt>
    <dgm:pt modelId="{5A3F4511-5EE3-4339-AB59-F68BDFC9C785}" type="parTrans" cxnId="{DC6C24B7-BE18-4898-9A18-2E6019DE7112}">
      <dgm:prSet/>
      <dgm:spPr/>
      <dgm:t>
        <a:bodyPr/>
        <a:lstStyle/>
        <a:p>
          <a:endParaRPr lang="en-US"/>
        </a:p>
      </dgm:t>
    </dgm:pt>
    <dgm:pt modelId="{151215BE-03C8-4CAE-894F-4E784D7ADC19}" type="sibTrans" cxnId="{DC6C24B7-BE18-4898-9A18-2E6019DE7112}">
      <dgm:prSet/>
      <dgm:spPr/>
      <dgm:t>
        <a:bodyPr/>
        <a:lstStyle/>
        <a:p>
          <a:endParaRPr lang="en-US"/>
        </a:p>
      </dgm:t>
    </dgm:pt>
    <dgm:pt modelId="{7A0614A4-6BD8-4FA4-90AB-B04C07DBF168}" type="pres">
      <dgm:prSet presAssocID="{625EF79F-0D86-430B-9B8E-09CA2674E281}" presName="linearFlow" presStyleCnt="0">
        <dgm:presLayoutVars>
          <dgm:resizeHandles val="exact"/>
        </dgm:presLayoutVars>
      </dgm:prSet>
      <dgm:spPr/>
    </dgm:pt>
    <dgm:pt modelId="{F1FAE26D-9A0F-42E9-A56B-9BE4702ADC4C}" type="pres">
      <dgm:prSet presAssocID="{599C3F0A-A843-4F78-B18B-CA11F7920F6C}" presName="node" presStyleLbl="node1" presStyleIdx="0" presStyleCnt="4" custScaleX="276356">
        <dgm:presLayoutVars>
          <dgm:bulletEnabled val="1"/>
        </dgm:presLayoutVars>
      </dgm:prSet>
      <dgm:spPr/>
    </dgm:pt>
    <dgm:pt modelId="{46487215-2A11-4AEB-9F95-911D06EEEFA3}" type="pres">
      <dgm:prSet presAssocID="{298523DF-83E8-4733-833C-1677F9328E2C}" presName="sibTrans" presStyleLbl="sibTrans2D1" presStyleIdx="0" presStyleCnt="3"/>
      <dgm:spPr/>
    </dgm:pt>
    <dgm:pt modelId="{9EBD5F56-2CC2-4F83-BD32-E00148B25F38}" type="pres">
      <dgm:prSet presAssocID="{298523DF-83E8-4733-833C-1677F9328E2C}" presName="connectorText" presStyleLbl="sibTrans2D1" presStyleIdx="0" presStyleCnt="3"/>
      <dgm:spPr/>
    </dgm:pt>
    <dgm:pt modelId="{8968254F-EFF5-4514-A9FA-D10CBF6EABC9}" type="pres">
      <dgm:prSet presAssocID="{F4FE8408-B36D-4CD5-9C64-A47D391D8EB2}" presName="node" presStyleLbl="node1" presStyleIdx="1" presStyleCnt="4" custScaleX="273938">
        <dgm:presLayoutVars>
          <dgm:bulletEnabled val="1"/>
        </dgm:presLayoutVars>
      </dgm:prSet>
      <dgm:spPr/>
    </dgm:pt>
    <dgm:pt modelId="{909D9642-5169-4919-83B0-DDF9A0503344}" type="pres">
      <dgm:prSet presAssocID="{86F3FC95-2ECC-4996-AABF-FDC64AD94AAB}" presName="sibTrans" presStyleLbl="sibTrans2D1" presStyleIdx="1" presStyleCnt="3"/>
      <dgm:spPr/>
    </dgm:pt>
    <dgm:pt modelId="{3486895A-33FE-4535-8CDC-F918B3CBC914}" type="pres">
      <dgm:prSet presAssocID="{86F3FC95-2ECC-4996-AABF-FDC64AD94AAB}" presName="connectorText" presStyleLbl="sibTrans2D1" presStyleIdx="1" presStyleCnt="3"/>
      <dgm:spPr/>
    </dgm:pt>
    <dgm:pt modelId="{C83D0A31-1B4A-41AB-BA1D-2A4F01AC95BD}" type="pres">
      <dgm:prSet presAssocID="{C9E8F8D7-4A98-48D0-B142-14F1BAABEAED}" presName="node" presStyleLbl="node1" presStyleIdx="2" presStyleCnt="4" custScaleX="271521">
        <dgm:presLayoutVars>
          <dgm:bulletEnabled val="1"/>
        </dgm:presLayoutVars>
      </dgm:prSet>
      <dgm:spPr/>
    </dgm:pt>
    <dgm:pt modelId="{894553B0-A8F6-4328-8021-CEFFAF349DFE}" type="pres">
      <dgm:prSet presAssocID="{4E7623C5-5A0E-42AC-98D7-8171615C41A5}" presName="sibTrans" presStyleLbl="sibTrans2D1" presStyleIdx="2" presStyleCnt="3"/>
      <dgm:spPr/>
    </dgm:pt>
    <dgm:pt modelId="{FD1C65A7-E331-4AC8-B894-DB1441135A30}" type="pres">
      <dgm:prSet presAssocID="{4E7623C5-5A0E-42AC-98D7-8171615C41A5}" presName="connectorText" presStyleLbl="sibTrans2D1" presStyleIdx="2" presStyleCnt="3"/>
      <dgm:spPr/>
    </dgm:pt>
    <dgm:pt modelId="{4C3CFB33-FACB-4777-B1CC-E0DD4D4A5B0F}" type="pres">
      <dgm:prSet presAssocID="{7BABF997-89DE-43C8-BA5C-77CA212E6E4E}" presName="node" presStyleLbl="node1" presStyleIdx="3" presStyleCnt="4" custScaleX="271521">
        <dgm:presLayoutVars>
          <dgm:bulletEnabled val="1"/>
        </dgm:presLayoutVars>
      </dgm:prSet>
      <dgm:spPr/>
    </dgm:pt>
  </dgm:ptLst>
  <dgm:cxnLst>
    <dgm:cxn modelId="{CCD44510-6BAD-4378-BDB1-8D6197EE7D43}" type="presOf" srcId="{86F3FC95-2ECC-4996-AABF-FDC64AD94AAB}" destId="{3486895A-33FE-4535-8CDC-F918B3CBC914}" srcOrd="1" destOrd="0" presId="urn:microsoft.com/office/officeart/2005/8/layout/process2"/>
    <dgm:cxn modelId="{13B35A20-4A47-4BAF-8600-FCEE87F72FB5}" type="presOf" srcId="{625EF79F-0D86-430B-9B8E-09CA2674E281}" destId="{7A0614A4-6BD8-4FA4-90AB-B04C07DBF168}" srcOrd="0" destOrd="0" presId="urn:microsoft.com/office/officeart/2005/8/layout/process2"/>
    <dgm:cxn modelId="{12E9B934-B136-45C9-9755-545DD4955702}" type="presOf" srcId="{298523DF-83E8-4733-833C-1677F9328E2C}" destId="{46487215-2A11-4AEB-9F95-911D06EEEFA3}" srcOrd="0" destOrd="0" presId="urn:microsoft.com/office/officeart/2005/8/layout/process2"/>
    <dgm:cxn modelId="{0300753C-E7DC-405B-B2E9-1429E8157952}" type="presOf" srcId="{F4FE8408-B36D-4CD5-9C64-A47D391D8EB2}" destId="{8968254F-EFF5-4514-A9FA-D10CBF6EABC9}" srcOrd="0" destOrd="0" presId="urn:microsoft.com/office/officeart/2005/8/layout/process2"/>
    <dgm:cxn modelId="{BDD1E447-716C-4640-AEDC-FC27831DB08F}" type="presOf" srcId="{298523DF-83E8-4733-833C-1677F9328E2C}" destId="{9EBD5F56-2CC2-4F83-BD32-E00148B25F38}" srcOrd="1" destOrd="0" presId="urn:microsoft.com/office/officeart/2005/8/layout/process2"/>
    <dgm:cxn modelId="{B411114D-2C80-4B09-B6AE-02EAA99DDC39}" type="presOf" srcId="{7BABF997-89DE-43C8-BA5C-77CA212E6E4E}" destId="{4C3CFB33-FACB-4777-B1CC-E0DD4D4A5B0F}" srcOrd="0" destOrd="0" presId="urn:microsoft.com/office/officeart/2005/8/layout/process2"/>
    <dgm:cxn modelId="{C58AB873-807A-481F-A9E2-88099A6D0704}" srcId="{625EF79F-0D86-430B-9B8E-09CA2674E281}" destId="{F4FE8408-B36D-4CD5-9C64-A47D391D8EB2}" srcOrd="1" destOrd="0" parTransId="{16BB4C4E-031E-439C-9BE5-08DF1AF9A79C}" sibTransId="{86F3FC95-2ECC-4996-AABF-FDC64AD94AAB}"/>
    <dgm:cxn modelId="{BBB8B68E-393B-4CED-95CE-41FA7EB3BA45}" srcId="{625EF79F-0D86-430B-9B8E-09CA2674E281}" destId="{C9E8F8D7-4A98-48D0-B142-14F1BAABEAED}" srcOrd="2" destOrd="0" parTransId="{A6A75BF0-6088-4A1D-83BA-3BCC9F5F5F90}" sibTransId="{4E7623C5-5A0E-42AC-98D7-8171615C41A5}"/>
    <dgm:cxn modelId="{1F5D7E94-1CEE-4FC9-A414-DF8E783B04E0}" srcId="{625EF79F-0D86-430B-9B8E-09CA2674E281}" destId="{599C3F0A-A843-4F78-B18B-CA11F7920F6C}" srcOrd="0" destOrd="0" parTransId="{D7C8C6EF-55D9-4187-B23D-A802C01DFE10}" sibTransId="{298523DF-83E8-4733-833C-1677F9328E2C}"/>
    <dgm:cxn modelId="{B0FC4797-BFA3-4556-A7AA-23907A5F6D5F}" type="presOf" srcId="{4E7623C5-5A0E-42AC-98D7-8171615C41A5}" destId="{894553B0-A8F6-4328-8021-CEFFAF349DFE}" srcOrd="0" destOrd="0" presId="urn:microsoft.com/office/officeart/2005/8/layout/process2"/>
    <dgm:cxn modelId="{DC6C24B7-BE18-4898-9A18-2E6019DE7112}" srcId="{625EF79F-0D86-430B-9B8E-09CA2674E281}" destId="{7BABF997-89DE-43C8-BA5C-77CA212E6E4E}" srcOrd="3" destOrd="0" parTransId="{5A3F4511-5EE3-4339-AB59-F68BDFC9C785}" sibTransId="{151215BE-03C8-4CAE-894F-4E784D7ADC19}"/>
    <dgm:cxn modelId="{228676E4-96D8-4B8C-8DE8-95DA6C078F65}" type="presOf" srcId="{86F3FC95-2ECC-4996-AABF-FDC64AD94AAB}" destId="{909D9642-5169-4919-83B0-DDF9A0503344}" srcOrd="0" destOrd="0" presId="urn:microsoft.com/office/officeart/2005/8/layout/process2"/>
    <dgm:cxn modelId="{50871FE6-ECC5-40ED-A5BB-2ADC62A0ADD9}" type="presOf" srcId="{C9E8F8D7-4A98-48D0-B142-14F1BAABEAED}" destId="{C83D0A31-1B4A-41AB-BA1D-2A4F01AC95BD}" srcOrd="0" destOrd="0" presId="urn:microsoft.com/office/officeart/2005/8/layout/process2"/>
    <dgm:cxn modelId="{203D8FEA-BEF8-4061-8058-EC190B1C932A}" type="presOf" srcId="{4E7623C5-5A0E-42AC-98D7-8171615C41A5}" destId="{FD1C65A7-E331-4AC8-B894-DB1441135A30}" srcOrd="1" destOrd="0" presId="urn:microsoft.com/office/officeart/2005/8/layout/process2"/>
    <dgm:cxn modelId="{E1F681F7-C348-4CB5-AD11-173C31BCAE73}" type="presOf" srcId="{599C3F0A-A843-4F78-B18B-CA11F7920F6C}" destId="{F1FAE26D-9A0F-42E9-A56B-9BE4702ADC4C}" srcOrd="0" destOrd="0" presId="urn:microsoft.com/office/officeart/2005/8/layout/process2"/>
    <dgm:cxn modelId="{08F95592-E24B-43A8-8127-FDF829B6E784}" type="presParOf" srcId="{7A0614A4-6BD8-4FA4-90AB-B04C07DBF168}" destId="{F1FAE26D-9A0F-42E9-A56B-9BE4702ADC4C}" srcOrd="0" destOrd="0" presId="urn:microsoft.com/office/officeart/2005/8/layout/process2"/>
    <dgm:cxn modelId="{2E979DF7-AE69-4C78-86F2-EDD420EFFAF3}" type="presParOf" srcId="{7A0614A4-6BD8-4FA4-90AB-B04C07DBF168}" destId="{46487215-2A11-4AEB-9F95-911D06EEEFA3}" srcOrd="1" destOrd="0" presId="urn:microsoft.com/office/officeart/2005/8/layout/process2"/>
    <dgm:cxn modelId="{F4580FE8-0A6E-4356-8359-9F8B3C87A544}" type="presParOf" srcId="{46487215-2A11-4AEB-9F95-911D06EEEFA3}" destId="{9EBD5F56-2CC2-4F83-BD32-E00148B25F38}" srcOrd="0" destOrd="0" presId="urn:microsoft.com/office/officeart/2005/8/layout/process2"/>
    <dgm:cxn modelId="{126D6B0A-DACC-41D8-9291-C4C51556EA15}" type="presParOf" srcId="{7A0614A4-6BD8-4FA4-90AB-B04C07DBF168}" destId="{8968254F-EFF5-4514-A9FA-D10CBF6EABC9}" srcOrd="2" destOrd="0" presId="urn:microsoft.com/office/officeart/2005/8/layout/process2"/>
    <dgm:cxn modelId="{4F8C577B-0CD6-4EFC-8115-D8848555F07E}" type="presParOf" srcId="{7A0614A4-6BD8-4FA4-90AB-B04C07DBF168}" destId="{909D9642-5169-4919-83B0-DDF9A0503344}" srcOrd="3" destOrd="0" presId="urn:microsoft.com/office/officeart/2005/8/layout/process2"/>
    <dgm:cxn modelId="{99807BEA-AA02-4795-9648-FD82C3B8B640}" type="presParOf" srcId="{909D9642-5169-4919-83B0-DDF9A0503344}" destId="{3486895A-33FE-4535-8CDC-F918B3CBC914}" srcOrd="0" destOrd="0" presId="urn:microsoft.com/office/officeart/2005/8/layout/process2"/>
    <dgm:cxn modelId="{E108BC9B-D8C7-4157-93D9-2FBEF4270654}" type="presParOf" srcId="{7A0614A4-6BD8-4FA4-90AB-B04C07DBF168}" destId="{C83D0A31-1B4A-41AB-BA1D-2A4F01AC95BD}" srcOrd="4" destOrd="0" presId="urn:microsoft.com/office/officeart/2005/8/layout/process2"/>
    <dgm:cxn modelId="{ABE250E3-F230-4AD8-8492-6F026A86FFE8}" type="presParOf" srcId="{7A0614A4-6BD8-4FA4-90AB-B04C07DBF168}" destId="{894553B0-A8F6-4328-8021-CEFFAF349DFE}" srcOrd="5" destOrd="0" presId="urn:microsoft.com/office/officeart/2005/8/layout/process2"/>
    <dgm:cxn modelId="{CF87BF21-E957-4169-B103-5EB60374BC08}" type="presParOf" srcId="{894553B0-A8F6-4328-8021-CEFFAF349DFE}" destId="{FD1C65A7-E331-4AC8-B894-DB1441135A30}" srcOrd="0" destOrd="0" presId="urn:microsoft.com/office/officeart/2005/8/layout/process2"/>
    <dgm:cxn modelId="{272F937B-7646-403E-AFF8-CD20ED273971}" type="presParOf" srcId="{7A0614A4-6BD8-4FA4-90AB-B04C07DBF168}" destId="{4C3CFB33-FACB-4777-B1CC-E0DD4D4A5B0F}"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5CCC0-8EA5-44F7-A500-74BAC998215F}" type="doc">
      <dgm:prSet loTypeId="urn:microsoft.com/office/officeart/2005/8/layout/process2" loCatId="process" qsTypeId="urn:microsoft.com/office/officeart/2005/8/quickstyle/simple1" qsCatId="simple" csTypeId="urn:microsoft.com/office/officeart/2005/8/colors/accent1_2" csCatId="accent1" phldr="1"/>
      <dgm:spPr/>
    </dgm:pt>
    <dgm:pt modelId="{9E2E3E5C-9204-43BD-ADBD-C5BF787E9060}">
      <dgm:prSet phldrT="[Text]"/>
      <dgm:spPr/>
      <dgm:t>
        <a:bodyPr/>
        <a:lstStyle/>
        <a:p>
          <a:r>
            <a:rPr lang="en-US" dirty="0"/>
            <a:t>Data Cleaning</a:t>
          </a:r>
        </a:p>
      </dgm:t>
    </dgm:pt>
    <dgm:pt modelId="{B4B4DA58-CF37-4943-9EA7-4EC1C2313B1E}" type="parTrans" cxnId="{9959665C-958D-4825-AFA5-85C470B11656}">
      <dgm:prSet/>
      <dgm:spPr/>
      <dgm:t>
        <a:bodyPr/>
        <a:lstStyle/>
        <a:p>
          <a:endParaRPr lang="en-US"/>
        </a:p>
      </dgm:t>
    </dgm:pt>
    <dgm:pt modelId="{51C066CE-3E6B-490F-8C06-6791ECD78D4F}" type="sibTrans" cxnId="{9959665C-958D-4825-AFA5-85C470B11656}">
      <dgm:prSet/>
      <dgm:spPr/>
      <dgm:t>
        <a:bodyPr/>
        <a:lstStyle/>
        <a:p>
          <a:endParaRPr lang="en-US"/>
        </a:p>
      </dgm:t>
    </dgm:pt>
    <dgm:pt modelId="{283EDF00-7239-4BF9-A6AB-DDB0006BD67F}">
      <dgm:prSet phldrT="[Text]"/>
      <dgm:spPr/>
      <dgm:t>
        <a:bodyPr/>
        <a:lstStyle/>
        <a:p>
          <a:r>
            <a:rPr lang="en-US" dirty="0"/>
            <a:t>Data Transformation</a:t>
          </a:r>
        </a:p>
      </dgm:t>
    </dgm:pt>
    <dgm:pt modelId="{C4264039-7C29-40AF-B1AD-1472BFFCE5E8}" type="parTrans" cxnId="{51F31E29-65E8-4800-902B-95D2A716B8D2}">
      <dgm:prSet/>
      <dgm:spPr/>
      <dgm:t>
        <a:bodyPr/>
        <a:lstStyle/>
        <a:p>
          <a:endParaRPr lang="en-US"/>
        </a:p>
      </dgm:t>
    </dgm:pt>
    <dgm:pt modelId="{791E4821-1156-48B2-8E68-8EEC7460028B}" type="sibTrans" cxnId="{51F31E29-65E8-4800-902B-95D2A716B8D2}">
      <dgm:prSet/>
      <dgm:spPr/>
      <dgm:t>
        <a:bodyPr/>
        <a:lstStyle/>
        <a:p>
          <a:endParaRPr lang="en-US"/>
        </a:p>
      </dgm:t>
    </dgm:pt>
    <dgm:pt modelId="{A94E8562-CA83-458A-81DA-E3FD2435E1EB}">
      <dgm:prSet phldrT="[Text]"/>
      <dgm:spPr/>
      <dgm:t>
        <a:bodyPr/>
        <a:lstStyle/>
        <a:p>
          <a:r>
            <a:rPr lang="en-US" dirty="0"/>
            <a:t>Data Integration</a:t>
          </a:r>
        </a:p>
      </dgm:t>
    </dgm:pt>
    <dgm:pt modelId="{9917DFA7-D361-4627-A2EC-540A33E2C05D}" type="parTrans" cxnId="{827641A0-4BC9-4AE1-A6AD-EE67FDF9A9D4}">
      <dgm:prSet/>
      <dgm:spPr/>
      <dgm:t>
        <a:bodyPr/>
        <a:lstStyle/>
        <a:p>
          <a:endParaRPr lang="en-US"/>
        </a:p>
      </dgm:t>
    </dgm:pt>
    <dgm:pt modelId="{E9D4F8F1-FA6F-48AD-8EAB-7362C2F84182}" type="sibTrans" cxnId="{827641A0-4BC9-4AE1-A6AD-EE67FDF9A9D4}">
      <dgm:prSet/>
      <dgm:spPr/>
      <dgm:t>
        <a:bodyPr/>
        <a:lstStyle/>
        <a:p>
          <a:endParaRPr lang="en-US"/>
        </a:p>
      </dgm:t>
    </dgm:pt>
    <dgm:pt modelId="{E7609AC9-E35C-47B2-AE9F-112341B2673A}">
      <dgm:prSet phldrT="[Text]"/>
      <dgm:spPr/>
      <dgm:t>
        <a:bodyPr/>
        <a:lstStyle/>
        <a:p>
          <a:r>
            <a:rPr lang="en-US" dirty="0"/>
            <a:t>Data Validation</a:t>
          </a:r>
        </a:p>
      </dgm:t>
    </dgm:pt>
    <dgm:pt modelId="{F6571220-F7B7-4272-A2A0-9424090C8D98}" type="parTrans" cxnId="{6877D9AA-6758-43F8-8729-0E241D5F0B64}">
      <dgm:prSet/>
      <dgm:spPr/>
      <dgm:t>
        <a:bodyPr/>
        <a:lstStyle/>
        <a:p>
          <a:endParaRPr lang="en-US"/>
        </a:p>
      </dgm:t>
    </dgm:pt>
    <dgm:pt modelId="{C2CC4F14-D656-41AF-A581-A3BD58111B69}" type="sibTrans" cxnId="{6877D9AA-6758-43F8-8729-0E241D5F0B64}">
      <dgm:prSet/>
      <dgm:spPr/>
      <dgm:t>
        <a:bodyPr/>
        <a:lstStyle/>
        <a:p>
          <a:endParaRPr lang="en-US"/>
        </a:p>
      </dgm:t>
    </dgm:pt>
    <dgm:pt modelId="{B8D10866-476C-4117-ABF3-DF7FA65E4845}" type="pres">
      <dgm:prSet presAssocID="{5E85CCC0-8EA5-44F7-A500-74BAC998215F}" presName="linearFlow" presStyleCnt="0">
        <dgm:presLayoutVars>
          <dgm:resizeHandles val="exact"/>
        </dgm:presLayoutVars>
      </dgm:prSet>
      <dgm:spPr/>
    </dgm:pt>
    <dgm:pt modelId="{85949E03-8FFB-4D35-B0D9-7623F7D27AAD}" type="pres">
      <dgm:prSet presAssocID="{9E2E3E5C-9204-43BD-ADBD-C5BF787E9060}" presName="node" presStyleLbl="node1" presStyleIdx="0" presStyleCnt="4" custScaleX="200267">
        <dgm:presLayoutVars>
          <dgm:bulletEnabled val="1"/>
        </dgm:presLayoutVars>
      </dgm:prSet>
      <dgm:spPr/>
    </dgm:pt>
    <dgm:pt modelId="{B8F6CF27-9183-473B-9393-03717C298244}" type="pres">
      <dgm:prSet presAssocID="{51C066CE-3E6B-490F-8C06-6791ECD78D4F}" presName="sibTrans" presStyleLbl="sibTrans2D1" presStyleIdx="0" presStyleCnt="3"/>
      <dgm:spPr/>
    </dgm:pt>
    <dgm:pt modelId="{CBD73D56-E358-4BA3-BA72-59A0DB106DF5}" type="pres">
      <dgm:prSet presAssocID="{51C066CE-3E6B-490F-8C06-6791ECD78D4F}" presName="connectorText" presStyleLbl="sibTrans2D1" presStyleIdx="0" presStyleCnt="3"/>
      <dgm:spPr/>
    </dgm:pt>
    <dgm:pt modelId="{AF1430C9-CEDD-424B-B586-2F00BA23FEEB}" type="pres">
      <dgm:prSet presAssocID="{283EDF00-7239-4BF9-A6AB-DDB0006BD67F}" presName="node" presStyleLbl="node1" presStyleIdx="1" presStyleCnt="4" custScaleX="189178">
        <dgm:presLayoutVars>
          <dgm:bulletEnabled val="1"/>
        </dgm:presLayoutVars>
      </dgm:prSet>
      <dgm:spPr/>
    </dgm:pt>
    <dgm:pt modelId="{44379D67-91EB-42FB-88BD-8BB488DC597D}" type="pres">
      <dgm:prSet presAssocID="{791E4821-1156-48B2-8E68-8EEC7460028B}" presName="sibTrans" presStyleLbl="sibTrans2D1" presStyleIdx="1" presStyleCnt="3"/>
      <dgm:spPr/>
    </dgm:pt>
    <dgm:pt modelId="{FAF4FD23-7F6F-4853-AD31-95F563848530}" type="pres">
      <dgm:prSet presAssocID="{791E4821-1156-48B2-8E68-8EEC7460028B}" presName="connectorText" presStyleLbl="sibTrans2D1" presStyleIdx="1" presStyleCnt="3"/>
      <dgm:spPr/>
    </dgm:pt>
    <dgm:pt modelId="{C17CAD98-F687-4E16-AFDF-819564D50E80}" type="pres">
      <dgm:prSet presAssocID="{A94E8562-CA83-458A-81DA-E3FD2435E1EB}" presName="node" presStyleLbl="node1" presStyleIdx="2" presStyleCnt="4" custScaleX="193525">
        <dgm:presLayoutVars>
          <dgm:bulletEnabled val="1"/>
        </dgm:presLayoutVars>
      </dgm:prSet>
      <dgm:spPr/>
    </dgm:pt>
    <dgm:pt modelId="{56598EB6-B964-4557-AA17-D5150109FFE9}" type="pres">
      <dgm:prSet presAssocID="{E9D4F8F1-FA6F-48AD-8EAB-7362C2F84182}" presName="sibTrans" presStyleLbl="sibTrans2D1" presStyleIdx="2" presStyleCnt="3"/>
      <dgm:spPr/>
    </dgm:pt>
    <dgm:pt modelId="{3899F36E-6E39-4E6C-BA55-D7C90DBEADC5}" type="pres">
      <dgm:prSet presAssocID="{E9D4F8F1-FA6F-48AD-8EAB-7362C2F84182}" presName="connectorText" presStyleLbl="sibTrans2D1" presStyleIdx="2" presStyleCnt="3"/>
      <dgm:spPr/>
    </dgm:pt>
    <dgm:pt modelId="{1A8E9ED3-308F-46AB-BB85-F397F2A34247}" type="pres">
      <dgm:prSet presAssocID="{E7609AC9-E35C-47B2-AE9F-112341B2673A}" presName="node" presStyleLbl="node1" presStyleIdx="3" presStyleCnt="4" custScaleX="193525">
        <dgm:presLayoutVars>
          <dgm:bulletEnabled val="1"/>
        </dgm:presLayoutVars>
      </dgm:prSet>
      <dgm:spPr/>
    </dgm:pt>
  </dgm:ptLst>
  <dgm:cxnLst>
    <dgm:cxn modelId="{DFC55900-D014-462A-9FE3-EA068E71842E}" type="presOf" srcId="{E7609AC9-E35C-47B2-AE9F-112341B2673A}" destId="{1A8E9ED3-308F-46AB-BB85-F397F2A34247}" srcOrd="0" destOrd="0" presId="urn:microsoft.com/office/officeart/2005/8/layout/process2"/>
    <dgm:cxn modelId="{9FAD7F11-BC40-4261-A3FE-ECABD6D84A23}" type="presOf" srcId="{E9D4F8F1-FA6F-48AD-8EAB-7362C2F84182}" destId="{56598EB6-B964-4557-AA17-D5150109FFE9}" srcOrd="0" destOrd="0" presId="urn:microsoft.com/office/officeart/2005/8/layout/process2"/>
    <dgm:cxn modelId="{961CAF1F-9224-480F-B6AF-C980DF34D143}" type="presOf" srcId="{5E85CCC0-8EA5-44F7-A500-74BAC998215F}" destId="{B8D10866-476C-4117-ABF3-DF7FA65E4845}" srcOrd="0" destOrd="0" presId="urn:microsoft.com/office/officeart/2005/8/layout/process2"/>
    <dgm:cxn modelId="{51F31E29-65E8-4800-902B-95D2A716B8D2}" srcId="{5E85CCC0-8EA5-44F7-A500-74BAC998215F}" destId="{283EDF00-7239-4BF9-A6AB-DDB0006BD67F}" srcOrd="1" destOrd="0" parTransId="{C4264039-7C29-40AF-B1AD-1472BFFCE5E8}" sibTransId="{791E4821-1156-48B2-8E68-8EEC7460028B}"/>
    <dgm:cxn modelId="{248ED52A-1EC6-4662-99E5-9A51B291E22F}" type="presOf" srcId="{9E2E3E5C-9204-43BD-ADBD-C5BF787E9060}" destId="{85949E03-8FFB-4D35-B0D9-7623F7D27AAD}" srcOrd="0" destOrd="0" presId="urn:microsoft.com/office/officeart/2005/8/layout/process2"/>
    <dgm:cxn modelId="{DC188831-4247-44F2-8A24-BD88028E4320}" type="presOf" srcId="{A94E8562-CA83-458A-81DA-E3FD2435E1EB}" destId="{C17CAD98-F687-4E16-AFDF-819564D50E80}" srcOrd="0" destOrd="0" presId="urn:microsoft.com/office/officeart/2005/8/layout/process2"/>
    <dgm:cxn modelId="{9959665C-958D-4825-AFA5-85C470B11656}" srcId="{5E85CCC0-8EA5-44F7-A500-74BAC998215F}" destId="{9E2E3E5C-9204-43BD-ADBD-C5BF787E9060}" srcOrd="0" destOrd="0" parTransId="{B4B4DA58-CF37-4943-9EA7-4EC1C2313B1E}" sibTransId="{51C066CE-3E6B-490F-8C06-6791ECD78D4F}"/>
    <dgm:cxn modelId="{17435C4B-7842-4B0E-89A6-A2C749AAEE79}" type="presOf" srcId="{51C066CE-3E6B-490F-8C06-6791ECD78D4F}" destId="{CBD73D56-E358-4BA3-BA72-59A0DB106DF5}" srcOrd="1" destOrd="0" presId="urn:microsoft.com/office/officeart/2005/8/layout/process2"/>
    <dgm:cxn modelId="{9AAEB555-549F-4CDD-83C8-1F09972635F6}" type="presOf" srcId="{791E4821-1156-48B2-8E68-8EEC7460028B}" destId="{44379D67-91EB-42FB-88BD-8BB488DC597D}" srcOrd="0" destOrd="0" presId="urn:microsoft.com/office/officeart/2005/8/layout/process2"/>
    <dgm:cxn modelId="{2BB1D57E-B09A-453C-B491-0D0599CC23AB}" type="presOf" srcId="{51C066CE-3E6B-490F-8C06-6791ECD78D4F}" destId="{B8F6CF27-9183-473B-9393-03717C298244}" srcOrd="0" destOrd="0" presId="urn:microsoft.com/office/officeart/2005/8/layout/process2"/>
    <dgm:cxn modelId="{2B207E83-5F84-408A-9B26-DAE2A36ADD81}" type="presOf" srcId="{791E4821-1156-48B2-8E68-8EEC7460028B}" destId="{FAF4FD23-7F6F-4853-AD31-95F563848530}" srcOrd="1" destOrd="0" presId="urn:microsoft.com/office/officeart/2005/8/layout/process2"/>
    <dgm:cxn modelId="{884FE786-5E51-4C74-B035-56F06FBFD38A}" type="presOf" srcId="{E9D4F8F1-FA6F-48AD-8EAB-7362C2F84182}" destId="{3899F36E-6E39-4E6C-BA55-D7C90DBEADC5}" srcOrd="1" destOrd="0" presId="urn:microsoft.com/office/officeart/2005/8/layout/process2"/>
    <dgm:cxn modelId="{827641A0-4BC9-4AE1-A6AD-EE67FDF9A9D4}" srcId="{5E85CCC0-8EA5-44F7-A500-74BAC998215F}" destId="{A94E8562-CA83-458A-81DA-E3FD2435E1EB}" srcOrd="2" destOrd="0" parTransId="{9917DFA7-D361-4627-A2EC-540A33E2C05D}" sibTransId="{E9D4F8F1-FA6F-48AD-8EAB-7362C2F84182}"/>
    <dgm:cxn modelId="{6877D9AA-6758-43F8-8729-0E241D5F0B64}" srcId="{5E85CCC0-8EA5-44F7-A500-74BAC998215F}" destId="{E7609AC9-E35C-47B2-AE9F-112341B2673A}" srcOrd="3" destOrd="0" parTransId="{F6571220-F7B7-4272-A2A0-9424090C8D98}" sibTransId="{C2CC4F14-D656-41AF-A581-A3BD58111B69}"/>
    <dgm:cxn modelId="{358EA7ED-AA9F-4771-ABB3-0D2EA7198F20}" type="presOf" srcId="{283EDF00-7239-4BF9-A6AB-DDB0006BD67F}" destId="{AF1430C9-CEDD-424B-B586-2F00BA23FEEB}" srcOrd="0" destOrd="0" presId="urn:microsoft.com/office/officeart/2005/8/layout/process2"/>
    <dgm:cxn modelId="{1B3C5D81-751D-43E3-85C1-9593351B62C8}" type="presParOf" srcId="{B8D10866-476C-4117-ABF3-DF7FA65E4845}" destId="{85949E03-8FFB-4D35-B0D9-7623F7D27AAD}" srcOrd="0" destOrd="0" presId="urn:microsoft.com/office/officeart/2005/8/layout/process2"/>
    <dgm:cxn modelId="{549C2373-AF7E-4FC4-8FBB-263409ACAE59}" type="presParOf" srcId="{B8D10866-476C-4117-ABF3-DF7FA65E4845}" destId="{B8F6CF27-9183-473B-9393-03717C298244}" srcOrd="1" destOrd="0" presId="urn:microsoft.com/office/officeart/2005/8/layout/process2"/>
    <dgm:cxn modelId="{772AD0FF-156A-4D6F-A86A-6E3375864007}" type="presParOf" srcId="{B8F6CF27-9183-473B-9393-03717C298244}" destId="{CBD73D56-E358-4BA3-BA72-59A0DB106DF5}" srcOrd="0" destOrd="0" presId="urn:microsoft.com/office/officeart/2005/8/layout/process2"/>
    <dgm:cxn modelId="{CBE295B1-A5B3-43B8-9FB7-730F4B214D72}" type="presParOf" srcId="{B8D10866-476C-4117-ABF3-DF7FA65E4845}" destId="{AF1430C9-CEDD-424B-B586-2F00BA23FEEB}" srcOrd="2" destOrd="0" presId="urn:microsoft.com/office/officeart/2005/8/layout/process2"/>
    <dgm:cxn modelId="{BBD3D323-1D81-42C3-8AE8-7F2BEF5D88E4}" type="presParOf" srcId="{B8D10866-476C-4117-ABF3-DF7FA65E4845}" destId="{44379D67-91EB-42FB-88BD-8BB488DC597D}" srcOrd="3" destOrd="0" presId="urn:microsoft.com/office/officeart/2005/8/layout/process2"/>
    <dgm:cxn modelId="{CDEEB7DE-CBE3-45FD-B2A3-C2F386F66189}" type="presParOf" srcId="{44379D67-91EB-42FB-88BD-8BB488DC597D}" destId="{FAF4FD23-7F6F-4853-AD31-95F563848530}" srcOrd="0" destOrd="0" presId="urn:microsoft.com/office/officeart/2005/8/layout/process2"/>
    <dgm:cxn modelId="{9E02840A-D1CC-43C1-9F4D-C3F5C2FC1CA8}" type="presParOf" srcId="{B8D10866-476C-4117-ABF3-DF7FA65E4845}" destId="{C17CAD98-F687-4E16-AFDF-819564D50E80}" srcOrd="4" destOrd="0" presId="urn:microsoft.com/office/officeart/2005/8/layout/process2"/>
    <dgm:cxn modelId="{19346418-EA85-4B27-95A0-23E776764886}" type="presParOf" srcId="{B8D10866-476C-4117-ABF3-DF7FA65E4845}" destId="{56598EB6-B964-4557-AA17-D5150109FFE9}" srcOrd="5" destOrd="0" presId="urn:microsoft.com/office/officeart/2005/8/layout/process2"/>
    <dgm:cxn modelId="{B0249A5A-24C8-4F6C-BA90-8E765DE44284}" type="presParOf" srcId="{56598EB6-B964-4557-AA17-D5150109FFE9}" destId="{3899F36E-6E39-4E6C-BA55-D7C90DBEADC5}" srcOrd="0" destOrd="0" presId="urn:microsoft.com/office/officeart/2005/8/layout/process2"/>
    <dgm:cxn modelId="{3C896A87-B854-4F80-8D88-06DA1A2B10AC}" type="presParOf" srcId="{B8D10866-476C-4117-ABF3-DF7FA65E4845}" destId="{1A8E9ED3-308F-46AB-BB85-F397F2A34247}"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CEA90D-A63A-44DB-BB00-A980F5AFB7FE}" type="doc">
      <dgm:prSet loTypeId="urn:microsoft.com/office/officeart/2005/8/layout/process2" loCatId="process" qsTypeId="urn:microsoft.com/office/officeart/2005/8/quickstyle/simple1" qsCatId="simple" csTypeId="urn:microsoft.com/office/officeart/2005/8/colors/accent1_2" csCatId="accent1" phldr="1"/>
      <dgm:spPr/>
    </dgm:pt>
    <dgm:pt modelId="{0CE079AE-BF3E-46B5-B778-E212166CAC02}">
      <dgm:prSet phldrT="[Text]"/>
      <dgm:spPr/>
      <dgm:t>
        <a:bodyPr/>
        <a:lstStyle/>
        <a:p>
          <a:r>
            <a:rPr lang="en-US" dirty="0"/>
            <a:t>Data Wrangling</a:t>
          </a:r>
        </a:p>
      </dgm:t>
    </dgm:pt>
    <dgm:pt modelId="{079A86E5-EBD7-400C-82D1-200C2260F391}" type="parTrans" cxnId="{43D3E8CB-B936-4D0B-98C4-19FA58667261}">
      <dgm:prSet/>
      <dgm:spPr/>
      <dgm:t>
        <a:bodyPr/>
        <a:lstStyle/>
        <a:p>
          <a:endParaRPr lang="en-US"/>
        </a:p>
      </dgm:t>
    </dgm:pt>
    <dgm:pt modelId="{58D2E74E-B949-47D9-94C6-C4A98A962894}" type="sibTrans" cxnId="{43D3E8CB-B936-4D0B-98C4-19FA58667261}">
      <dgm:prSet/>
      <dgm:spPr/>
      <dgm:t>
        <a:bodyPr/>
        <a:lstStyle/>
        <a:p>
          <a:endParaRPr lang="en-US"/>
        </a:p>
      </dgm:t>
    </dgm:pt>
    <dgm:pt modelId="{D6F78235-77E2-4BE3-8D5A-5DA1015E448C}">
      <dgm:prSet phldrT="[Text]"/>
      <dgm:spPr/>
      <dgm:t>
        <a:bodyPr/>
        <a:lstStyle/>
        <a:p>
          <a:r>
            <a:rPr lang="en-US" dirty="0"/>
            <a:t>Data Standardization</a:t>
          </a:r>
        </a:p>
      </dgm:t>
    </dgm:pt>
    <dgm:pt modelId="{3C532BA4-B377-4E48-B4AD-43273D76304D}" type="parTrans" cxnId="{AE8AC0A3-5E79-465D-A35F-DBE88975F14F}">
      <dgm:prSet/>
      <dgm:spPr/>
      <dgm:t>
        <a:bodyPr/>
        <a:lstStyle/>
        <a:p>
          <a:endParaRPr lang="en-US"/>
        </a:p>
      </dgm:t>
    </dgm:pt>
    <dgm:pt modelId="{57D9B0DC-F0FD-4609-B6F9-DFF07E9F1D30}" type="sibTrans" cxnId="{AE8AC0A3-5E79-465D-A35F-DBE88975F14F}">
      <dgm:prSet/>
      <dgm:spPr/>
      <dgm:t>
        <a:bodyPr/>
        <a:lstStyle/>
        <a:p>
          <a:endParaRPr lang="en-US"/>
        </a:p>
      </dgm:t>
    </dgm:pt>
    <dgm:pt modelId="{76D453F9-823D-4BD8-B5D0-23D33D4572E8}">
      <dgm:prSet phldrT="[Text]"/>
      <dgm:spPr/>
      <dgm:t>
        <a:bodyPr/>
        <a:lstStyle/>
        <a:p>
          <a:r>
            <a:rPr lang="en-US" dirty="0"/>
            <a:t>Split into training and test datasets</a:t>
          </a:r>
        </a:p>
      </dgm:t>
    </dgm:pt>
    <dgm:pt modelId="{3E8FC474-275F-463C-B5D7-AC6E5922A518}" type="parTrans" cxnId="{9C164A47-4663-4FB3-8CA7-DD2DE9F13C2F}">
      <dgm:prSet/>
      <dgm:spPr/>
      <dgm:t>
        <a:bodyPr/>
        <a:lstStyle/>
        <a:p>
          <a:endParaRPr lang="en-US"/>
        </a:p>
      </dgm:t>
    </dgm:pt>
    <dgm:pt modelId="{7A09A668-B326-4D48-890A-6D60223D9104}" type="sibTrans" cxnId="{9C164A47-4663-4FB3-8CA7-DD2DE9F13C2F}">
      <dgm:prSet/>
      <dgm:spPr/>
      <dgm:t>
        <a:bodyPr/>
        <a:lstStyle/>
        <a:p>
          <a:endParaRPr lang="en-US"/>
        </a:p>
      </dgm:t>
    </dgm:pt>
    <dgm:pt modelId="{292B63D9-A8E3-44D1-9ACD-95DCA9AB870E}">
      <dgm:prSet phldrT="[Text]"/>
      <dgm:spPr/>
      <dgm:t>
        <a:bodyPr/>
        <a:lstStyle/>
        <a:p>
          <a:r>
            <a:rPr lang="en-US" dirty="0"/>
            <a:t>Predictive Model Evaluation</a:t>
          </a:r>
        </a:p>
      </dgm:t>
    </dgm:pt>
    <dgm:pt modelId="{B69EAD0C-6C35-4D02-A822-A7372652CDCB}" type="parTrans" cxnId="{BEF274D6-4CE9-4F59-AE29-D617310F5386}">
      <dgm:prSet/>
      <dgm:spPr/>
      <dgm:t>
        <a:bodyPr/>
        <a:lstStyle/>
        <a:p>
          <a:endParaRPr lang="en-US"/>
        </a:p>
      </dgm:t>
    </dgm:pt>
    <dgm:pt modelId="{350C2DA1-D04D-4116-8BC4-6D4DC807EE93}" type="sibTrans" cxnId="{BEF274D6-4CE9-4F59-AE29-D617310F5386}">
      <dgm:prSet/>
      <dgm:spPr/>
      <dgm:t>
        <a:bodyPr/>
        <a:lstStyle/>
        <a:p>
          <a:endParaRPr lang="en-US"/>
        </a:p>
      </dgm:t>
    </dgm:pt>
    <dgm:pt modelId="{0E395732-7E3E-4E66-9C53-512DF9E807BB}">
      <dgm:prSet phldrT="[Text]"/>
      <dgm:spPr/>
      <dgm:t>
        <a:bodyPr/>
        <a:lstStyle/>
        <a:p>
          <a:r>
            <a:rPr lang="en-US" dirty="0"/>
            <a:t>Predictive Model Selection</a:t>
          </a:r>
        </a:p>
      </dgm:t>
    </dgm:pt>
    <dgm:pt modelId="{0900C16E-D401-4E75-B82D-C8EEEED97579}" type="parTrans" cxnId="{C7A471CB-6E34-429B-A2B6-62B3DB33011C}">
      <dgm:prSet/>
      <dgm:spPr/>
      <dgm:t>
        <a:bodyPr/>
        <a:lstStyle/>
        <a:p>
          <a:endParaRPr lang="en-US"/>
        </a:p>
      </dgm:t>
    </dgm:pt>
    <dgm:pt modelId="{C9CA35F6-3CD3-452E-90A8-F5C1DEBD1CD8}" type="sibTrans" cxnId="{C7A471CB-6E34-429B-A2B6-62B3DB33011C}">
      <dgm:prSet/>
      <dgm:spPr/>
      <dgm:t>
        <a:bodyPr/>
        <a:lstStyle/>
        <a:p>
          <a:endParaRPr lang="en-US"/>
        </a:p>
      </dgm:t>
    </dgm:pt>
    <dgm:pt modelId="{0D7798DC-99D0-4F88-B955-EF4E8AE93488}" type="pres">
      <dgm:prSet presAssocID="{59CEA90D-A63A-44DB-BB00-A980F5AFB7FE}" presName="linearFlow" presStyleCnt="0">
        <dgm:presLayoutVars>
          <dgm:resizeHandles val="exact"/>
        </dgm:presLayoutVars>
      </dgm:prSet>
      <dgm:spPr/>
    </dgm:pt>
    <dgm:pt modelId="{F17C5359-F699-4852-A0C7-DA1C2D87B1DB}" type="pres">
      <dgm:prSet presAssocID="{0CE079AE-BF3E-46B5-B778-E212166CAC02}" presName="node" presStyleLbl="node1" presStyleIdx="0" presStyleCnt="5" custScaleX="220121" custScaleY="97785">
        <dgm:presLayoutVars>
          <dgm:bulletEnabled val="1"/>
        </dgm:presLayoutVars>
      </dgm:prSet>
      <dgm:spPr/>
    </dgm:pt>
    <dgm:pt modelId="{7A2AD9C5-9F95-47F2-A07C-1EB435A1F27B}" type="pres">
      <dgm:prSet presAssocID="{58D2E74E-B949-47D9-94C6-C4A98A962894}" presName="sibTrans" presStyleLbl="sibTrans2D1" presStyleIdx="0" presStyleCnt="4"/>
      <dgm:spPr/>
    </dgm:pt>
    <dgm:pt modelId="{725C59C0-3B7C-4BDA-918E-B58A53E56C45}" type="pres">
      <dgm:prSet presAssocID="{58D2E74E-B949-47D9-94C6-C4A98A962894}" presName="connectorText" presStyleLbl="sibTrans2D1" presStyleIdx="0" presStyleCnt="4"/>
      <dgm:spPr/>
    </dgm:pt>
    <dgm:pt modelId="{C28BC8F5-5ABD-4380-B05C-48CA443E12F7}" type="pres">
      <dgm:prSet presAssocID="{D6F78235-77E2-4BE3-8D5A-5DA1015E448C}" presName="node" presStyleLbl="node1" presStyleIdx="1" presStyleCnt="5" custScaleX="220121">
        <dgm:presLayoutVars>
          <dgm:bulletEnabled val="1"/>
        </dgm:presLayoutVars>
      </dgm:prSet>
      <dgm:spPr/>
    </dgm:pt>
    <dgm:pt modelId="{45EBE5A8-50D8-4ECA-B1C6-73E08FFDC9A7}" type="pres">
      <dgm:prSet presAssocID="{57D9B0DC-F0FD-4609-B6F9-DFF07E9F1D30}" presName="sibTrans" presStyleLbl="sibTrans2D1" presStyleIdx="1" presStyleCnt="4"/>
      <dgm:spPr/>
    </dgm:pt>
    <dgm:pt modelId="{569A7D23-75B4-4884-9057-703A09673BC2}" type="pres">
      <dgm:prSet presAssocID="{57D9B0DC-F0FD-4609-B6F9-DFF07E9F1D30}" presName="connectorText" presStyleLbl="sibTrans2D1" presStyleIdx="1" presStyleCnt="4"/>
      <dgm:spPr/>
    </dgm:pt>
    <dgm:pt modelId="{28F243AA-6D75-436F-97CF-B23F9892D79F}" type="pres">
      <dgm:prSet presAssocID="{76D453F9-823D-4BD8-B5D0-23D33D4572E8}" presName="node" presStyleLbl="node1" presStyleIdx="2" presStyleCnt="5" custScaleX="220121">
        <dgm:presLayoutVars>
          <dgm:bulletEnabled val="1"/>
        </dgm:presLayoutVars>
      </dgm:prSet>
      <dgm:spPr/>
    </dgm:pt>
    <dgm:pt modelId="{F14FEE68-2BC8-499A-BBEE-48B389CC48F3}" type="pres">
      <dgm:prSet presAssocID="{7A09A668-B326-4D48-890A-6D60223D9104}" presName="sibTrans" presStyleLbl="sibTrans2D1" presStyleIdx="2" presStyleCnt="4"/>
      <dgm:spPr/>
    </dgm:pt>
    <dgm:pt modelId="{CCBFCB2C-615C-41E8-B096-C0C9FAFB9E14}" type="pres">
      <dgm:prSet presAssocID="{7A09A668-B326-4D48-890A-6D60223D9104}" presName="connectorText" presStyleLbl="sibTrans2D1" presStyleIdx="2" presStyleCnt="4"/>
      <dgm:spPr/>
    </dgm:pt>
    <dgm:pt modelId="{DF7D5472-F7D5-4040-B1B3-FF1B969266A5}" type="pres">
      <dgm:prSet presAssocID="{292B63D9-A8E3-44D1-9ACD-95DCA9AB870E}" presName="node" presStyleLbl="node1" presStyleIdx="3" presStyleCnt="5" custScaleX="220121">
        <dgm:presLayoutVars>
          <dgm:bulletEnabled val="1"/>
        </dgm:presLayoutVars>
      </dgm:prSet>
      <dgm:spPr/>
    </dgm:pt>
    <dgm:pt modelId="{7A14E22B-962F-4FEE-8534-D20E4596733D}" type="pres">
      <dgm:prSet presAssocID="{350C2DA1-D04D-4116-8BC4-6D4DC807EE93}" presName="sibTrans" presStyleLbl="sibTrans2D1" presStyleIdx="3" presStyleCnt="4"/>
      <dgm:spPr/>
    </dgm:pt>
    <dgm:pt modelId="{ADC7053F-D5EC-449C-91A4-9215651F474C}" type="pres">
      <dgm:prSet presAssocID="{350C2DA1-D04D-4116-8BC4-6D4DC807EE93}" presName="connectorText" presStyleLbl="sibTrans2D1" presStyleIdx="3" presStyleCnt="4"/>
      <dgm:spPr/>
    </dgm:pt>
    <dgm:pt modelId="{A925FC85-D331-49B5-95E7-D89607B96D3B}" type="pres">
      <dgm:prSet presAssocID="{0E395732-7E3E-4E66-9C53-512DF9E807BB}" presName="node" presStyleLbl="node1" presStyleIdx="4" presStyleCnt="5" custScaleX="220121">
        <dgm:presLayoutVars>
          <dgm:bulletEnabled val="1"/>
        </dgm:presLayoutVars>
      </dgm:prSet>
      <dgm:spPr/>
    </dgm:pt>
  </dgm:ptLst>
  <dgm:cxnLst>
    <dgm:cxn modelId="{BCCE4E2E-B848-4673-9517-D940577067A9}" type="presOf" srcId="{58D2E74E-B949-47D9-94C6-C4A98A962894}" destId="{725C59C0-3B7C-4BDA-918E-B58A53E56C45}" srcOrd="1" destOrd="0" presId="urn:microsoft.com/office/officeart/2005/8/layout/process2"/>
    <dgm:cxn modelId="{D5AC3A34-4A23-4682-AFBA-DFB316046E86}" type="presOf" srcId="{76D453F9-823D-4BD8-B5D0-23D33D4572E8}" destId="{28F243AA-6D75-436F-97CF-B23F9892D79F}" srcOrd="0" destOrd="0" presId="urn:microsoft.com/office/officeart/2005/8/layout/process2"/>
    <dgm:cxn modelId="{D148D039-1A20-444C-A648-E6C4A9370BEA}" type="presOf" srcId="{350C2DA1-D04D-4116-8BC4-6D4DC807EE93}" destId="{ADC7053F-D5EC-449C-91A4-9215651F474C}" srcOrd="1" destOrd="0" presId="urn:microsoft.com/office/officeart/2005/8/layout/process2"/>
    <dgm:cxn modelId="{196B6B41-15D5-48AB-B4BB-C9847956658E}" type="presOf" srcId="{292B63D9-A8E3-44D1-9ACD-95DCA9AB870E}" destId="{DF7D5472-F7D5-4040-B1B3-FF1B969266A5}" srcOrd="0" destOrd="0" presId="urn:microsoft.com/office/officeart/2005/8/layout/process2"/>
    <dgm:cxn modelId="{9C164A47-4663-4FB3-8CA7-DD2DE9F13C2F}" srcId="{59CEA90D-A63A-44DB-BB00-A980F5AFB7FE}" destId="{76D453F9-823D-4BD8-B5D0-23D33D4572E8}" srcOrd="2" destOrd="0" parTransId="{3E8FC474-275F-463C-B5D7-AC6E5922A518}" sibTransId="{7A09A668-B326-4D48-890A-6D60223D9104}"/>
    <dgm:cxn modelId="{1A91FC47-A4FD-4241-834C-E568C65F3C56}" type="presOf" srcId="{350C2DA1-D04D-4116-8BC4-6D4DC807EE93}" destId="{7A14E22B-962F-4FEE-8534-D20E4596733D}" srcOrd="0" destOrd="0" presId="urn:microsoft.com/office/officeart/2005/8/layout/process2"/>
    <dgm:cxn modelId="{7E999068-2F11-4E97-BFEA-E59855F96F55}" type="presOf" srcId="{0E395732-7E3E-4E66-9C53-512DF9E807BB}" destId="{A925FC85-D331-49B5-95E7-D89607B96D3B}" srcOrd="0" destOrd="0" presId="urn:microsoft.com/office/officeart/2005/8/layout/process2"/>
    <dgm:cxn modelId="{402D9349-63CB-438E-B95F-D8EFA5982C2C}" type="presOf" srcId="{D6F78235-77E2-4BE3-8D5A-5DA1015E448C}" destId="{C28BC8F5-5ABD-4380-B05C-48CA443E12F7}" srcOrd="0" destOrd="0" presId="urn:microsoft.com/office/officeart/2005/8/layout/process2"/>
    <dgm:cxn modelId="{B2F22B93-CF0F-41F7-ADD2-13BA1F9E1276}" type="presOf" srcId="{57D9B0DC-F0FD-4609-B6F9-DFF07E9F1D30}" destId="{569A7D23-75B4-4884-9057-703A09673BC2}" srcOrd="1" destOrd="0" presId="urn:microsoft.com/office/officeart/2005/8/layout/process2"/>
    <dgm:cxn modelId="{DAF0D797-07BF-4732-B4A5-2C01EB108F32}" type="presOf" srcId="{58D2E74E-B949-47D9-94C6-C4A98A962894}" destId="{7A2AD9C5-9F95-47F2-A07C-1EB435A1F27B}" srcOrd="0" destOrd="0" presId="urn:microsoft.com/office/officeart/2005/8/layout/process2"/>
    <dgm:cxn modelId="{AE8AC0A3-5E79-465D-A35F-DBE88975F14F}" srcId="{59CEA90D-A63A-44DB-BB00-A980F5AFB7FE}" destId="{D6F78235-77E2-4BE3-8D5A-5DA1015E448C}" srcOrd="1" destOrd="0" parTransId="{3C532BA4-B377-4E48-B4AD-43273D76304D}" sibTransId="{57D9B0DC-F0FD-4609-B6F9-DFF07E9F1D30}"/>
    <dgm:cxn modelId="{F39DFCAA-A15B-4FBF-A1F3-5E3ECE26DF9A}" type="presOf" srcId="{57D9B0DC-F0FD-4609-B6F9-DFF07E9F1D30}" destId="{45EBE5A8-50D8-4ECA-B1C6-73E08FFDC9A7}" srcOrd="0" destOrd="0" presId="urn:microsoft.com/office/officeart/2005/8/layout/process2"/>
    <dgm:cxn modelId="{632319BD-D464-4AFA-917C-22D81762CB1A}" type="presOf" srcId="{7A09A668-B326-4D48-890A-6D60223D9104}" destId="{CCBFCB2C-615C-41E8-B096-C0C9FAFB9E14}" srcOrd="1" destOrd="0" presId="urn:microsoft.com/office/officeart/2005/8/layout/process2"/>
    <dgm:cxn modelId="{660C69C8-5802-4718-9E98-9FCCA14D36EE}" type="presOf" srcId="{0CE079AE-BF3E-46B5-B778-E212166CAC02}" destId="{F17C5359-F699-4852-A0C7-DA1C2D87B1DB}" srcOrd="0" destOrd="0" presId="urn:microsoft.com/office/officeart/2005/8/layout/process2"/>
    <dgm:cxn modelId="{C7A471CB-6E34-429B-A2B6-62B3DB33011C}" srcId="{59CEA90D-A63A-44DB-BB00-A980F5AFB7FE}" destId="{0E395732-7E3E-4E66-9C53-512DF9E807BB}" srcOrd="4" destOrd="0" parTransId="{0900C16E-D401-4E75-B82D-C8EEEED97579}" sibTransId="{C9CA35F6-3CD3-452E-90A8-F5C1DEBD1CD8}"/>
    <dgm:cxn modelId="{43D3E8CB-B936-4D0B-98C4-19FA58667261}" srcId="{59CEA90D-A63A-44DB-BB00-A980F5AFB7FE}" destId="{0CE079AE-BF3E-46B5-B778-E212166CAC02}" srcOrd="0" destOrd="0" parTransId="{079A86E5-EBD7-400C-82D1-200C2260F391}" sibTransId="{58D2E74E-B949-47D9-94C6-C4A98A962894}"/>
    <dgm:cxn modelId="{BEF274D6-4CE9-4F59-AE29-D617310F5386}" srcId="{59CEA90D-A63A-44DB-BB00-A980F5AFB7FE}" destId="{292B63D9-A8E3-44D1-9ACD-95DCA9AB870E}" srcOrd="3" destOrd="0" parTransId="{B69EAD0C-6C35-4D02-A822-A7372652CDCB}" sibTransId="{350C2DA1-D04D-4116-8BC4-6D4DC807EE93}"/>
    <dgm:cxn modelId="{4EFAB9E0-D624-42C0-AC0E-7F2299F15047}" type="presOf" srcId="{59CEA90D-A63A-44DB-BB00-A980F5AFB7FE}" destId="{0D7798DC-99D0-4F88-B955-EF4E8AE93488}" srcOrd="0" destOrd="0" presId="urn:microsoft.com/office/officeart/2005/8/layout/process2"/>
    <dgm:cxn modelId="{1B79C7E5-24B0-48C7-9358-80D5005B51F4}" type="presOf" srcId="{7A09A668-B326-4D48-890A-6D60223D9104}" destId="{F14FEE68-2BC8-499A-BBEE-48B389CC48F3}" srcOrd="0" destOrd="0" presId="urn:microsoft.com/office/officeart/2005/8/layout/process2"/>
    <dgm:cxn modelId="{3342CF49-6DF6-4299-B7A4-EECB772386FA}" type="presParOf" srcId="{0D7798DC-99D0-4F88-B955-EF4E8AE93488}" destId="{F17C5359-F699-4852-A0C7-DA1C2D87B1DB}" srcOrd="0" destOrd="0" presId="urn:microsoft.com/office/officeart/2005/8/layout/process2"/>
    <dgm:cxn modelId="{FE3C2528-C4B8-4C08-A61B-378352756198}" type="presParOf" srcId="{0D7798DC-99D0-4F88-B955-EF4E8AE93488}" destId="{7A2AD9C5-9F95-47F2-A07C-1EB435A1F27B}" srcOrd="1" destOrd="0" presId="urn:microsoft.com/office/officeart/2005/8/layout/process2"/>
    <dgm:cxn modelId="{F557651B-8965-4116-A4DF-248A33E849CC}" type="presParOf" srcId="{7A2AD9C5-9F95-47F2-A07C-1EB435A1F27B}" destId="{725C59C0-3B7C-4BDA-918E-B58A53E56C45}" srcOrd="0" destOrd="0" presId="urn:microsoft.com/office/officeart/2005/8/layout/process2"/>
    <dgm:cxn modelId="{7EC51DED-CC2E-4ED5-9F02-67E26575DD36}" type="presParOf" srcId="{0D7798DC-99D0-4F88-B955-EF4E8AE93488}" destId="{C28BC8F5-5ABD-4380-B05C-48CA443E12F7}" srcOrd="2" destOrd="0" presId="urn:microsoft.com/office/officeart/2005/8/layout/process2"/>
    <dgm:cxn modelId="{53A17958-3566-4264-B23A-C5050E3026F7}" type="presParOf" srcId="{0D7798DC-99D0-4F88-B955-EF4E8AE93488}" destId="{45EBE5A8-50D8-4ECA-B1C6-73E08FFDC9A7}" srcOrd="3" destOrd="0" presId="urn:microsoft.com/office/officeart/2005/8/layout/process2"/>
    <dgm:cxn modelId="{388AD6DC-2C5D-45A7-AE75-AB396E92A2D8}" type="presParOf" srcId="{45EBE5A8-50D8-4ECA-B1C6-73E08FFDC9A7}" destId="{569A7D23-75B4-4884-9057-703A09673BC2}" srcOrd="0" destOrd="0" presId="urn:microsoft.com/office/officeart/2005/8/layout/process2"/>
    <dgm:cxn modelId="{0C1243F4-990F-4D3E-A921-EF36E1BCA70D}" type="presParOf" srcId="{0D7798DC-99D0-4F88-B955-EF4E8AE93488}" destId="{28F243AA-6D75-436F-97CF-B23F9892D79F}" srcOrd="4" destOrd="0" presId="urn:microsoft.com/office/officeart/2005/8/layout/process2"/>
    <dgm:cxn modelId="{B560A77C-70E6-429E-97C6-E38A967DFD78}" type="presParOf" srcId="{0D7798DC-99D0-4F88-B955-EF4E8AE93488}" destId="{F14FEE68-2BC8-499A-BBEE-48B389CC48F3}" srcOrd="5" destOrd="0" presId="urn:microsoft.com/office/officeart/2005/8/layout/process2"/>
    <dgm:cxn modelId="{5CC16B68-CF03-4A34-B69D-5E475DEB571A}" type="presParOf" srcId="{F14FEE68-2BC8-499A-BBEE-48B389CC48F3}" destId="{CCBFCB2C-615C-41E8-B096-C0C9FAFB9E14}" srcOrd="0" destOrd="0" presId="urn:microsoft.com/office/officeart/2005/8/layout/process2"/>
    <dgm:cxn modelId="{FB0BD701-316C-4C47-A1D0-F3AEEE0450F5}" type="presParOf" srcId="{0D7798DC-99D0-4F88-B955-EF4E8AE93488}" destId="{DF7D5472-F7D5-4040-B1B3-FF1B969266A5}" srcOrd="6" destOrd="0" presId="urn:microsoft.com/office/officeart/2005/8/layout/process2"/>
    <dgm:cxn modelId="{C496CBA0-0DA6-486C-9494-0C4E0D1FABE6}" type="presParOf" srcId="{0D7798DC-99D0-4F88-B955-EF4E8AE93488}" destId="{7A14E22B-962F-4FEE-8534-D20E4596733D}" srcOrd="7" destOrd="0" presId="urn:microsoft.com/office/officeart/2005/8/layout/process2"/>
    <dgm:cxn modelId="{F865DAAD-5175-4E19-8528-903EF3F39F77}" type="presParOf" srcId="{7A14E22B-962F-4FEE-8534-D20E4596733D}" destId="{ADC7053F-D5EC-449C-91A4-9215651F474C}" srcOrd="0" destOrd="0" presId="urn:microsoft.com/office/officeart/2005/8/layout/process2"/>
    <dgm:cxn modelId="{6EBBD0B0-950F-45A2-B50F-3DA3BB026EBC}" type="presParOf" srcId="{0D7798DC-99D0-4F88-B955-EF4E8AE93488}" destId="{A925FC85-D331-49B5-95E7-D89607B96D3B}" srcOrd="8"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D82140-A274-4650-A3EE-79662E816A7A}" type="doc">
      <dgm:prSet loTypeId="urn:diagrams.loki3.com/VaryingWidthList" loCatId="list" qsTypeId="urn:microsoft.com/office/officeart/2005/8/quickstyle/3d1" qsCatId="3D" csTypeId="urn:microsoft.com/office/officeart/2005/8/colors/accent1_2" csCatId="accent1" phldr="1"/>
      <dgm:spPr/>
    </dgm:pt>
    <dgm:pt modelId="{B4358F24-9D67-4A36-BB38-807CFF3C3B2A}">
      <dgm:prSet phldrT="[Text]"/>
      <dgm:spPr/>
      <dgm:t>
        <a:bodyPr/>
        <a:lstStyle/>
        <a:p>
          <a:r>
            <a:rPr lang="en-US" dirty="0">
              <a:latin typeface="Abadi" panose="020B0604020104020204" pitchFamily="34" charset="0"/>
            </a:rPr>
            <a:t>Exploratory Data Analysis</a:t>
          </a:r>
          <a:endParaRPr lang="en-US" dirty="0"/>
        </a:p>
      </dgm:t>
    </dgm:pt>
    <dgm:pt modelId="{BDBF14D3-D01C-46EC-910E-E80BEC5D881F}" type="parTrans" cxnId="{0F2CC0B8-5638-42A7-95DF-96EB07AED11F}">
      <dgm:prSet/>
      <dgm:spPr/>
      <dgm:t>
        <a:bodyPr/>
        <a:lstStyle/>
        <a:p>
          <a:endParaRPr lang="en-US"/>
        </a:p>
      </dgm:t>
    </dgm:pt>
    <dgm:pt modelId="{D2C29263-6BA7-4CB7-84B3-6A5146CB7197}" type="sibTrans" cxnId="{0F2CC0B8-5638-42A7-95DF-96EB07AED11F}">
      <dgm:prSet/>
      <dgm:spPr/>
      <dgm:t>
        <a:bodyPr/>
        <a:lstStyle/>
        <a:p>
          <a:endParaRPr lang="en-US"/>
        </a:p>
      </dgm:t>
    </dgm:pt>
    <dgm:pt modelId="{774C0BB6-5AC6-46DA-9D19-8A8EDB357A82}">
      <dgm:prSet/>
      <dgm:spPr/>
      <dgm:t>
        <a:bodyPr/>
        <a:lstStyle/>
        <a:p>
          <a:r>
            <a:rPr lang="en-US" dirty="0">
              <a:latin typeface="Abadi" panose="020B0604020104020204" pitchFamily="34" charset="0"/>
            </a:rPr>
            <a:t>Interactive Analytics </a:t>
          </a:r>
        </a:p>
      </dgm:t>
    </dgm:pt>
    <dgm:pt modelId="{839976E9-2DC2-4552-82A8-840B91CA653A}" type="parTrans" cxnId="{84E02688-4A36-4B12-8678-DE6F956AB4DD}">
      <dgm:prSet/>
      <dgm:spPr/>
      <dgm:t>
        <a:bodyPr/>
        <a:lstStyle/>
        <a:p>
          <a:endParaRPr lang="en-US"/>
        </a:p>
      </dgm:t>
    </dgm:pt>
    <dgm:pt modelId="{366B1573-5E1D-4134-B747-6EBDDA406063}" type="sibTrans" cxnId="{84E02688-4A36-4B12-8678-DE6F956AB4DD}">
      <dgm:prSet/>
      <dgm:spPr/>
      <dgm:t>
        <a:bodyPr/>
        <a:lstStyle/>
        <a:p>
          <a:endParaRPr lang="en-US"/>
        </a:p>
      </dgm:t>
    </dgm:pt>
    <dgm:pt modelId="{00E78082-840A-4678-8481-E84F4A5A4D7A}">
      <dgm:prSet/>
      <dgm:spPr/>
      <dgm:t>
        <a:bodyPr/>
        <a:lstStyle/>
        <a:p>
          <a:r>
            <a:rPr lang="en-US" dirty="0">
              <a:latin typeface="Abadi" panose="020B0604020104020204" pitchFamily="34" charset="0"/>
            </a:rPr>
            <a:t>Predictive Analysis</a:t>
          </a:r>
          <a:endParaRPr lang="en-US" dirty="0"/>
        </a:p>
      </dgm:t>
    </dgm:pt>
    <dgm:pt modelId="{77A6AD75-0915-4EFA-A7DB-508B1633DAD5}" type="parTrans" cxnId="{93E1ACAA-AF20-4231-9584-66DC7FA4B8DC}">
      <dgm:prSet/>
      <dgm:spPr/>
      <dgm:t>
        <a:bodyPr/>
        <a:lstStyle/>
        <a:p>
          <a:endParaRPr lang="en-US"/>
        </a:p>
      </dgm:t>
    </dgm:pt>
    <dgm:pt modelId="{949A2803-A08B-421D-8F35-DF8AE1A7246C}" type="sibTrans" cxnId="{93E1ACAA-AF20-4231-9584-66DC7FA4B8DC}">
      <dgm:prSet/>
      <dgm:spPr/>
      <dgm:t>
        <a:bodyPr/>
        <a:lstStyle/>
        <a:p>
          <a:endParaRPr lang="en-US"/>
        </a:p>
      </dgm:t>
    </dgm:pt>
    <dgm:pt modelId="{A771BC0C-1F5A-45C6-A9D7-546947408A90}" type="pres">
      <dgm:prSet presAssocID="{CED82140-A274-4650-A3EE-79662E816A7A}" presName="Name0" presStyleCnt="0">
        <dgm:presLayoutVars>
          <dgm:resizeHandles/>
        </dgm:presLayoutVars>
      </dgm:prSet>
      <dgm:spPr/>
    </dgm:pt>
    <dgm:pt modelId="{0C022EB3-B226-4F41-96B5-204247D5B797}" type="pres">
      <dgm:prSet presAssocID="{B4358F24-9D67-4A36-BB38-807CFF3C3B2A}" presName="text" presStyleLbl="node1" presStyleIdx="0" presStyleCnt="3" custScaleX="100000" custScaleY="89779">
        <dgm:presLayoutVars>
          <dgm:bulletEnabled val="1"/>
        </dgm:presLayoutVars>
      </dgm:prSet>
      <dgm:spPr/>
    </dgm:pt>
    <dgm:pt modelId="{CEF50E41-E5EC-4F11-A58A-036AA0E866D9}" type="pres">
      <dgm:prSet presAssocID="{D2C29263-6BA7-4CB7-84B3-6A5146CB7197}" presName="space" presStyleCnt="0"/>
      <dgm:spPr/>
    </dgm:pt>
    <dgm:pt modelId="{1221812A-4FA6-4439-AC65-2C5A9D0CA796}" type="pres">
      <dgm:prSet presAssocID="{774C0BB6-5AC6-46DA-9D19-8A8EDB357A82}" presName="text" presStyleLbl="node1" presStyleIdx="1" presStyleCnt="3" custScaleX="128723" custScaleY="79260">
        <dgm:presLayoutVars>
          <dgm:bulletEnabled val="1"/>
        </dgm:presLayoutVars>
      </dgm:prSet>
      <dgm:spPr/>
    </dgm:pt>
    <dgm:pt modelId="{073B1999-D9D9-4A62-A86B-11021D00D5B7}" type="pres">
      <dgm:prSet presAssocID="{366B1573-5E1D-4134-B747-6EBDDA406063}" presName="space" presStyleCnt="0"/>
      <dgm:spPr/>
    </dgm:pt>
    <dgm:pt modelId="{B9FCD666-5287-4105-8EC2-0CE469CF993E}" type="pres">
      <dgm:prSet presAssocID="{00E78082-840A-4678-8481-E84F4A5A4D7A}" presName="text" presStyleLbl="node1" presStyleIdx="2" presStyleCnt="3" custScaleX="135320" custScaleY="83624">
        <dgm:presLayoutVars>
          <dgm:bulletEnabled val="1"/>
        </dgm:presLayoutVars>
      </dgm:prSet>
      <dgm:spPr/>
    </dgm:pt>
  </dgm:ptLst>
  <dgm:cxnLst>
    <dgm:cxn modelId="{1B8EEF4A-C7D5-451E-9B77-BE92A3D7EFE3}" type="presOf" srcId="{B4358F24-9D67-4A36-BB38-807CFF3C3B2A}" destId="{0C022EB3-B226-4F41-96B5-204247D5B797}" srcOrd="0" destOrd="0" presId="urn:diagrams.loki3.com/VaryingWidthList"/>
    <dgm:cxn modelId="{84E02688-4A36-4B12-8678-DE6F956AB4DD}" srcId="{CED82140-A274-4650-A3EE-79662E816A7A}" destId="{774C0BB6-5AC6-46DA-9D19-8A8EDB357A82}" srcOrd="1" destOrd="0" parTransId="{839976E9-2DC2-4552-82A8-840B91CA653A}" sibTransId="{366B1573-5E1D-4134-B747-6EBDDA406063}"/>
    <dgm:cxn modelId="{A0B8B59B-4919-410B-81A2-02F1D50E360A}" type="presOf" srcId="{774C0BB6-5AC6-46DA-9D19-8A8EDB357A82}" destId="{1221812A-4FA6-4439-AC65-2C5A9D0CA796}" srcOrd="0" destOrd="0" presId="urn:diagrams.loki3.com/VaryingWidthList"/>
    <dgm:cxn modelId="{93E1ACAA-AF20-4231-9584-66DC7FA4B8DC}" srcId="{CED82140-A274-4650-A3EE-79662E816A7A}" destId="{00E78082-840A-4678-8481-E84F4A5A4D7A}" srcOrd="2" destOrd="0" parTransId="{77A6AD75-0915-4EFA-A7DB-508B1633DAD5}" sibTransId="{949A2803-A08B-421D-8F35-DF8AE1A7246C}"/>
    <dgm:cxn modelId="{B551A1B1-0B3B-4F59-A811-769C40E4F52F}" type="presOf" srcId="{CED82140-A274-4650-A3EE-79662E816A7A}" destId="{A771BC0C-1F5A-45C6-A9D7-546947408A90}" srcOrd="0" destOrd="0" presId="urn:diagrams.loki3.com/VaryingWidthList"/>
    <dgm:cxn modelId="{0F2CC0B8-5638-42A7-95DF-96EB07AED11F}" srcId="{CED82140-A274-4650-A3EE-79662E816A7A}" destId="{B4358F24-9D67-4A36-BB38-807CFF3C3B2A}" srcOrd="0" destOrd="0" parTransId="{BDBF14D3-D01C-46EC-910E-E80BEC5D881F}" sibTransId="{D2C29263-6BA7-4CB7-84B3-6A5146CB7197}"/>
    <dgm:cxn modelId="{F08B6ECF-1105-4CEE-950B-7D118CB2F0DF}" type="presOf" srcId="{00E78082-840A-4678-8481-E84F4A5A4D7A}" destId="{B9FCD666-5287-4105-8EC2-0CE469CF993E}" srcOrd="0" destOrd="0" presId="urn:diagrams.loki3.com/VaryingWidthList"/>
    <dgm:cxn modelId="{CEF3196C-D606-4BDC-9569-0535D519B318}" type="presParOf" srcId="{A771BC0C-1F5A-45C6-A9D7-546947408A90}" destId="{0C022EB3-B226-4F41-96B5-204247D5B797}" srcOrd="0" destOrd="0" presId="urn:diagrams.loki3.com/VaryingWidthList"/>
    <dgm:cxn modelId="{AAA745FF-3673-4C0C-8C2A-AAF7AECCBC1A}" type="presParOf" srcId="{A771BC0C-1F5A-45C6-A9D7-546947408A90}" destId="{CEF50E41-E5EC-4F11-A58A-036AA0E866D9}" srcOrd="1" destOrd="0" presId="urn:diagrams.loki3.com/VaryingWidthList"/>
    <dgm:cxn modelId="{8F4B6B7B-65B1-4BD9-A97B-BE1422B9671D}" type="presParOf" srcId="{A771BC0C-1F5A-45C6-A9D7-546947408A90}" destId="{1221812A-4FA6-4439-AC65-2C5A9D0CA796}" srcOrd="2" destOrd="0" presId="urn:diagrams.loki3.com/VaryingWidthList"/>
    <dgm:cxn modelId="{AF9332A4-2CAF-4292-ADA1-565B22799BA7}" type="presParOf" srcId="{A771BC0C-1F5A-45C6-A9D7-546947408A90}" destId="{073B1999-D9D9-4A62-A86B-11021D00D5B7}" srcOrd="3" destOrd="0" presId="urn:diagrams.loki3.com/VaryingWidthList"/>
    <dgm:cxn modelId="{866C754D-E67C-4716-AC35-73F509937476}" type="presParOf" srcId="{A771BC0C-1F5A-45C6-A9D7-546947408A90}" destId="{B9FCD666-5287-4105-8EC2-0CE469CF993E}" srcOrd="4" destOrd="0" presId="urn:diagrams.loki3.com/VaryingWidth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8AE68-1A37-4AA6-9628-1DD75DD0BA16}">
      <dsp:nvSpPr>
        <dsp:cNvPr id="0" name=""/>
        <dsp:cNvSpPr/>
      </dsp:nvSpPr>
      <dsp:spPr>
        <a:xfrm>
          <a:off x="682391" y="575"/>
          <a:ext cx="4096216" cy="9594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Request data</a:t>
          </a:r>
        </a:p>
      </dsp:txBody>
      <dsp:txXfrm>
        <a:off x="710493" y="28677"/>
        <a:ext cx="4040012" cy="903264"/>
      </dsp:txXfrm>
    </dsp:sp>
    <dsp:sp modelId="{7D4CCE9A-8AB2-414D-9AE7-F722EC4CC9C7}">
      <dsp:nvSpPr>
        <dsp:cNvPr id="0" name=""/>
        <dsp:cNvSpPr/>
      </dsp:nvSpPr>
      <dsp:spPr>
        <a:xfrm rot="5400000">
          <a:off x="2576389" y="980592"/>
          <a:ext cx="308220" cy="369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2619540" y="1011414"/>
        <a:ext cx="221918" cy="215754"/>
      </dsp:txXfrm>
    </dsp:sp>
    <dsp:sp modelId="{CF463707-7995-4CD1-9E7A-8ACC1A2DBDAD}">
      <dsp:nvSpPr>
        <dsp:cNvPr id="0" name=""/>
        <dsp:cNvSpPr/>
      </dsp:nvSpPr>
      <dsp:spPr>
        <a:xfrm>
          <a:off x="700633" y="1371004"/>
          <a:ext cx="4059733" cy="8070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Convert into </a:t>
          </a:r>
          <a:r>
            <a:rPr lang="en-US" sz="2200" kern="1200" dirty="0" err="1"/>
            <a:t>DataFrame</a:t>
          </a:r>
          <a:endParaRPr lang="en-US" sz="2200" kern="1200" dirty="0"/>
        </a:p>
      </dsp:txBody>
      <dsp:txXfrm>
        <a:off x="724271" y="1394642"/>
        <a:ext cx="4012457" cy="759775"/>
      </dsp:txXfrm>
    </dsp:sp>
    <dsp:sp modelId="{87C07701-251C-442A-AA6A-B2BA8AFDEDD2}">
      <dsp:nvSpPr>
        <dsp:cNvPr id="0" name=""/>
        <dsp:cNvSpPr/>
      </dsp:nvSpPr>
      <dsp:spPr>
        <a:xfrm rot="5400000">
          <a:off x="2576389" y="2198604"/>
          <a:ext cx="308220" cy="369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2619540" y="2229426"/>
        <a:ext cx="221918" cy="215754"/>
      </dsp:txXfrm>
    </dsp:sp>
    <dsp:sp modelId="{58956D42-1943-4A96-8DBC-4793907446FC}">
      <dsp:nvSpPr>
        <dsp:cNvPr id="0" name=""/>
        <dsp:cNvSpPr/>
      </dsp:nvSpPr>
      <dsp:spPr>
        <a:xfrm>
          <a:off x="717802" y="2589016"/>
          <a:ext cx="4025395" cy="8403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Wrangling</a:t>
          </a:r>
        </a:p>
      </dsp:txBody>
      <dsp:txXfrm>
        <a:off x="742416" y="2613630"/>
        <a:ext cx="3976167" cy="791161"/>
      </dsp:txXfrm>
    </dsp:sp>
    <dsp:sp modelId="{D2C0A2C3-1264-4692-B454-5572845D7D85}">
      <dsp:nvSpPr>
        <dsp:cNvPr id="0" name=""/>
        <dsp:cNvSpPr/>
      </dsp:nvSpPr>
      <dsp:spPr>
        <a:xfrm rot="5400000">
          <a:off x="2576389" y="3449953"/>
          <a:ext cx="308220" cy="369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2619540" y="3480775"/>
        <a:ext cx="221918" cy="215754"/>
      </dsp:txXfrm>
    </dsp:sp>
    <dsp:sp modelId="{E41E79E2-8DBE-4CBB-8920-0A1B04B28105}">
      <dsp:nvSpPr>
        <dsp:cNvPr id="0" name=""/>
        <dsp:cNvSpPr/>
      </dsp:nvSpPr>
      <dsp:spPr>
        <a:xfrm>
          <a:off x="774620" y="3840366"/>
          <a:ext cx="3911758" cy="821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Save to .csv file</a:t>
          </a:r>
        </a:p>
      </dsp:txBody>
      <dsp:txXfrm>
        <a:off x="798693" y="3864439"/>
        <a:ext cx="3863612" cy="773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AE26D-9A0F-42E9-A56B-9BE4702ADC4C}">
      <dsp:nvSpPr>
        <dsp:cNvPr id="0" name=""/>
        <dsp:cNvSpPr/>
      </dsp:nvSpPr>
      <dsp:spPr>
        <a:xfrm>
          <a:off x="737060" y="2054"/>
          <a:ext cx="3801141" cy="764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Request data</a:t>
          </a:r>
        </a:p>
      </dsp:txBody>
      <dsp:txXfrm>
        <a:off x="759441" y="24435"/>
        <a:ext cx="3756379" cy="719377"/>
      </dsp:txXfrm>
    </dsp:sp>
    <dsp:sp modelId="{46487215-2A11-4AEB-9F95-911D06EEEFA3}">
      <dsp:nvSpPr>
        <dsp:cNvPr id="0" name=""/>
        <dsp:cNvSpPr/>
      </dsp:nvSpPr>
      <dsp:spPr>
        <a:xfrm rot="5400000">
          <a:off x="2494354" y="785297"/>
          <a:ext cx="286552" cy="343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534471" y="813952"/>
        <a:ext cx="206318" cy="200586"/>
      </dsp:txXfrm>
    </dsp:sp>
    <dsp:sp modelId="{8968254F-EFF5-4514-A9FA-D10CBF6EABC9}">
      <dsp:nvSpPr>
        <dsp:cNvPr id="0" name=""/>
        <dsp:cNvSpPr/>
      </dsp:nvSpPr>
      <dsp:spPr>
        <a:xfrm>
          <a:off x="753689" y="1148263"/>
          <a:ext cx="3767882" cy="764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Extract data</a:t>
          </a:r>
        </a:p>
      </dsp:txBody>
      <dsp:txXfrm>
        <a:off x="776070" y="1170644"/>
        <a:ext cx="3723120" cy="719377"/>
      </dsp:txXfrm>
    </dsp:sp>
    <dsp:sp modelId="{909D9642-5169-4919-83B0-DDF9A0503344}">
      <dsp:nvSpPr>
        <dsp:cNvPr id="0" name=""/>
        <dsp:cNvSpPr/>
      </dsp:nvSpPr>
      <dsp:spPr>
        <a:xfrm rot="5400000">
          <a:off x="2494354" y="1931506"/>
          <a:ext cx="286552" cy="343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534471" y="1960161"/>
        <a:ext cx="206318" cy="200586"/>
      </dsp:txXfrm>
    </dsp:sp>
    <dsp:sp modelId="{C83D0A31-1B4A-41AB-BA1D-2A4F01AC95BD}">
      <dsp:nvSpPr>
        <dsp:cNvPr id="0" name=""/>
        <dsp:cNvSpPr/>
      </dsp:nvSpPr>
      <dsp:spPr>
        <a:xfrm>
          <a:off x="770311" y="2294472"/>
          <a:ext cx="3734638" cy="764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Parse data</a:t>
          </a:r>
        </a:p>
      </dsp:txBody>
      <dsp:txXfrm>
        <a:off x="792692" y="2316853"/>
        <a:ext cx="3689876" cy="719377"/>
      </dsp:txXfrm>
    </dsp:sp>
    <dsp:sp modelId="{894553B0-A8F6-4328-8021-CEFFAF349DFE}">
      <dsp:nvSpPr>
        <dsp:cNvPr id="0" name=""/>
        <dsp:cNvSpPr/>
      </dsp:nvSpPr>
      <dsp:spPr>
        <a:xfrm rot="5400000">
          <a:off x="2494354" y="3077715"/>
          <a:ext cx="286552" cy="343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534471" y="3106370"/>
        <a:ext cx="206318" cy="200586"/>
      </dsp:txXfrm>
    </dsp:sp>
    <dsp:sp modelId="{4C3CFB33-FACB-4777-B1CC-E0DD4D4A5B0F}">
      <dsp:nvSpPr>
        <dsp:cNvPr id="0" name=""/>
        <dsp:cNvSpPr/>
      </dsp:nvSpPr>
      <dsp:spPr>
        <a:xfrm>
          <a:off x="770311" y="3440681"/>
          <a:ext cx="3734638" cy="764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Save to .csv file</a:t>
          </a:r>
        </a:p>
      </dsp:txBody>
      <dsp:txXfrm>
        <a:off x="792692" y="3463062"/>
        <a:ext cx="3689876" cy="719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49E03-8FFB-4D35-B0D9-7623F7D27AAD}">
      <dsp:nvSpPr>
        <dsp:cNvPr id="0" name=""/>
        <dsp:cNvSpPr/>
      </dsp:nvSpPr>
      <dsp:spPr>
        <a:xfrm>
          <a:off x="1044848" y="2314"/>
          <a:ext cx="3103608" cy="8609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Cleaning</a:t>
          </a:r>
        </a:p>
      </dsp:txBody>
      <dsp:txXfrm>
        <a:off x="1070065" y="27531"/>
        <a:ext cx="3053174" cy="810530"/>
      </dsp:txXfrm>
    </dsp:sp>
    <dsp:sp modelId="{B8F6CF27-9183-473B-9393-03717C298244}">
      <dsp:nvSpPr>
        <dsp:cNvPr id="0" name=""/>
        <dsp:cNvSpPr/>
      </dsp:nvSpPr>
      <dsp:spPr>
        <a:xfrm rot="5400000">
          <a:off x="2435222" y="884802"/>
          <a:ext cx="322861" cy="3874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480423" y="917088"/>
        <a:ext cx="232459" cy="226003"/>
      </dsp:txXfrm>
    </dsp:sp>
    <dsp:sp modelId="{AF1430C9-CEDD-424B-B586-2F00BA23FEEB}">
      <dsp:nvSpPr>
        <dsp:cNvPr id="0" name=""/>
        <dsp:cNvSpPr/>
      </dsp:nvSpPr>
      <dsp:spPr>
        <a:xfrm>
          <a:off x="1130773" y="1293760"/>
          <a:ext cx="2931758" cy="8609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Transformation</a:t>
          </a:r>
        </a:p>
      </dsp:txBody>
      <dsp:txXfrm>
        <a:off x="1155990" y="1318977"/>
        <a:ext cx="2881324" cy="810530"/>
      </dsp:txXfrm>
    </dsp:sp>
    <dsp:sp modelId="{44379D67-91EB-42FB-88BD-8BB488DC597D}">
      <dsp:nvSpPr>
        <dsp:cNvPr id="0" name=""/>
        <dsp:cNvSpPr/>
      </dsp:nvSpPr>
      <dsp:spPr>
        <a:xfrm rot="5400000">
          <a:off x="2435222" y="2176249"/>
          <a:ext cx="322861" cy="3874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480423" y="2208535"/>
        <a:ext cx="232459" cy="226003"/>
      </dsp:txXfrm>
    </dsp:sp>
    <dsp:sp modelId="{C17CAD98-F687-4E16-AFDF-819564D50E80}">
      <dsp:nvSpPr>
        <dsp:cNvPr id="0" name=""/>
        <dsp:cNvSpPr/>
      </dsp:nvSpPr>
      <dsp:spPr>
        <a:xfrm>
          <a:off x="1097090" y="2585207"/>
          <a:ext cx="2999125" cy="8609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Integration</a:t>
          </a:r>
        </a:p>
      </dsp:txBody>
      <dsp:txXfrm>
        <a:off x="1122307" y="2610424"/>
        <a:ext cx="2948691" cy="810530"/>
      </dsp:txXfrm>
    </dsp:sp>
    <dsp:sp modelId="{56598EB6-B964-4557-AA17-D5150109FFE9}">
      <dsp:nvSpPr>
        <dsp:cNvPr id="0" name=""/>
        <dsp:cNvSpPr/>
      </dsp:nvSpPr>
      <dsp:spPr>
        <a:xfrm rot="5400000">
          <a:off x="2435222" y="3467695"/>
          <a:ext cx="322861" cy="3874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480423" y="3499981"/>
        <a:ext cx="232459" cy="226003"/>
      </dsp:txXfrm>
    </dsp:sp>
    <dsp:sp modelId="{1A8E9ED3-308F-46AB-BB85-F397F2A34247}">
      <dsp:nvSpPr>
        <dsp:cNvPr id="0" name=""/>
        <dsp:cNvSpPr/>
      </dsp:nvSpPr>
      <dsp:spPr>
        <a:xfrm>
          <a:off x="1097090" y="3876653"/>
          <a:ext cx="2999125" cy="8609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Validation</a:t>
          </a:r>
        </a:p>
      </dsp:txBody>
      <dsp:txXfrm>
        <a:off x="1122307" y="3901870"/>
        <a:ext cx="2948691" cy="8105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C5359-F699-4852-A0C7-DA1C2D87B1DB}">
      <dsp:nvSpPr>
        <dsp:cNvPr id="0" name=""/>
        <dsp:cNvSpPr/>
      </dsp:nvSpPr>
      <dsp:spPr>
        <a:xfrm>
          <a:off x="670966" y="1"/>
          <a:ext cx="3895085" cy="6768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Wrangling</a:t>
          </a:r>
        </a:p>
      </dsp:txBody>
      <dsp:txXfrm>
        <a:off x="690792" y="19827"/>
        <a:ext cx="3855433" cy="637247"/>
      </dsp:txXfrm>
    </dsp:sp>
    <dsp:sp modelId="{7A2AD9C5-9F95-47F2-A07C-1EB435A1F27B}">
      <dsp:nvSpPr>
        <dsp:cNvPr id="0" name=""/>
        <dsp:cNvSpPr/>
      </dsp:nvSpPr>
      <dsp:spPr>
        <a:xfrm rot="5400000">
          <a:off x="2488715" y="694206"/>
          <a:ext cx="259587" cy="3115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525058" y="720164"/>
        <a:ext cx="186902" cy="181711"/>
      </dsp:txXfrm>
    </dsp:sp>
    <dsp:sp modelId="{C28BC8F5-5ABD-4380-B05C-48CA443E12F7}">
      <dsp:nvSpPr>
        <dsp:cNvPr id="0" name=""/>
        <dsp:cNvSpPr/>
      </dsp:nvSpPr>
      <dsp:spPr>
        <a:xfrm>
          <a:off x="670966" y="1023017"/>
          <a:ext cx="3895085" cy="6922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Standardization</a:t>
          </a:r>
        </a:p>
      </dsp:txBody>
      <dsp:txXfrm>
        <a:off x="691241" y="1043292"/>
        <a:ext cx="3854535" cy="651682"/>
      </dsp:txXfrm>
    </dsp:sp>
    <dsp:sp modelId="{45EBE5A8-50D8-4ECA-B1C6-73E08FFDC9A7}">
      <dsp:nvSpPr>
        <dsp:cNvPr id="0" name=""/>
        <dsp:cNvSpPr/>
      </dsp:nvSpPr>
      <dsp:spPr>
        <a:xfrm rot="5400000">
          <a:off x="2488715" y="1732556"/>
          <a:ext cx="259587" cy="3115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525058" y="1758514"/>
        <a:ext cx="186902" cy="181711"/>
      </dsp:txXfrm>
    </dsp:sp>
    <dsp:sp modelId="{28F243AA-6D75-436F-97CF-B23F9892D79F}">
      <dsp:nvSpPr>
        <dsp:cNvPr id="0" name=""/>
        <dsp:cNvSpPr/>
      </dsp:nvSpPr>
      <dsp:spPr>
        <a:xfrm>
          <a:off x="670966" y="2061366"/>
          <a:ext cx="3895085" cy="6922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into training and test datasets</a:t>
          </a:r>
        </a:p>
      </dsp:txBody>
      <dsp:txXfrm>
        <a:off x="691241" y="2081641"/>
        <a:ext cx="3854535" cy="651682"/>
      </dsp:txXfrm>
    </dsp:sp>
    <dsp:sp modelId="{F14FEE68-2BC8-499A-BBEE-48B389CC48F3}">
      <dsp:nvSpPr>
        <dsp:cNvPr id="0" name=""/>
        <dsp:cNvSpPr/>
      </dsp:nvSpPr>
      <dsp:spPr>
        <a:xfrm rot="5400000">
          <a:off x="2488715" y="2770905"/>
          <a:ext cx="259587" cy="3115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525058" y="2796863"/>
        <a:ext cx="186902" cy="181711"/>
      </dsp:txXfrm>
    </dsp:sp>
    <dsp:sp modelId="{DF7D5472-F7D5-4040-B1B3-FF1B969266A5}">
      <dsp:nvSpPr>
        <dsp:cNvPr id="0" name=""/>
        <dsp:cNvSpPr/>
      </dsp:nvSpPr>
      <dsp:spPr>
        <a:xfrm>
          <a:off x="670966" y="3099715"/>
          <a:ext cx="3895085" cy="6922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Predictive Model Evaluation</a:t>
          </a:r>
        </a:p>
      </dsp:txBody>
      <dsp:txXfrm>
        <a:off x="691241" y="3119990"/>
        <a:ext cx="3854535" cy="651682"/>
      </dsp:txXfrm>
    </dsp:sp>
    <dsp:sp modelId="{7A14E22B-962F-4FEE-8534-D20E4596733D}">
      <dsp:nvSpPr>
        <dsp:cNvPr id="0" name=""/>
        <dsp:cNvSpPr/>
      </dsp:nvSpPr>
      <dsp:spPr>
        <a:xfrm rot="5400000">
          <a:off x="2488715" y="3809254"/>
          <a:ext cx="259587" cy="3115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525058" y="3835212"/>
        <a:ext cx="186902" cy="181711"/>
      </dsp:txXfrm>
    </dsp:sp>
    <dsp:sp modelId="{A925FC85-D331-49B5-95E7-D89607B96D3B}">
      <dsp:nvSpPr>
        <dsp:cNvPr id="0" name=""/>
        <dsp:cNvSpPr/>
      </dsp:nvSpPr>
      <dsp:spPr>
        <a:xfrm>
          <a:off x="670966" y="4138064"/>
          <a:ext cx="3895085" cy="6922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Predictive Model Selection</a:t>
          </a:r>
        </a:p>
      </dsp:txBody>
      <dsp:txXfrm>
        <a:off x="691241" y="4158339"/>
        <a:ext cx="3854535" cy="6516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22EB3-B226-4F41-96B5-204247D5B797}">
      <dsp:nvSpPr>
        <dsp:cNvPr id="0" name=""/>
        <dsp:cNvSpPr/>
      </dsp:nvSpPr>
      <dsp:spPr>
        <a:xfrm>
          <a:off x="817643" y="1295"/>
          <a:ext cx="6840000" cy="9765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9380" tIns="119380" rIns="119380" bIns="119380" numCol="1" spcCol="1270" anchor="ctr" anchorCtr="0">
          <a:noAutofit/>
        </a:bodyPr>
        <a:lstStyle/>
        <a:p>
          <a:pPr marL="0" lvl="0" indent="0" algn="ctr" defTabSz="2089150">
            <a:lnSpc>
              <a:spcPct val="90000"/>
            </a:lnSpc>
            <a:spcBef>
              <a:spcPct val="0"/>
            </a:spcBef>
            <a:spcAft>
              <a:spcPct val="35000"/>
            </a:spcAft>
            <a:buNone/>
          </a:pPr>
          <a:r>
            <a:rPr lang="en-US" sz="4700" kern="1200" dirty="0">
              <a:latin typeface="Abadi" panose="020B0604020104020204" pitchFamily="34" charset="0"/>
            </a:rPr>
            <a:t>Exploratory Data Analysis</a:t>
          </a:r>
          <a:endParaRPr lang="en-US" sz="4700" kern="1200" dirty="0"/>
        </a:p>
      </dsp:txBody>
      <dsp:txXfrm>
        <a:off x="817643" y="1295"/>
        <a:ext cx="6840000" cy="976526"/>
      </dsp:txXfrm>
    </dsp:sp>
    <dsp:sp modelId="{1221812A-4FA6-4439-AC65-2C5A9D0CA796}">
      <dsp:nvSpPr>
        <dsp:cNvPr id="0" name=""/>
        <dsp:cNvSpPr/>
      </dsp:nvSpPr>
      <dsp:spPr>
        <a:xfrm>
          <a:off x="820047" y="1032207"/>
          <a:ext cx="6835191" cy="86211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9380" tIns="119380" rIns="119380" bIns="119380" numCol="1" spcCol="1270" anchor="ctr" anchorCtr="0">
          <a:noAutofit/>
        </a:bodyPr>
        <a:lstStyle/>
        <a:p>
          <a:pPr marL="0" lvl="0" indent="0" algn="ctr" defTabSz="2089150">
            <a:lnSpc>
              <a:spcPct val="90000"/>
            </a:lnSpc>
            <a:spcBef>
              <a:spcPct val="0"/>
            </a:spcBef>
            <a:spcAft>
              <a:spcPct val="35000"/>
            </a:spcAft>
            <a:buNone/>
          </a:pPr>
          <a:r>
            <a:rPr lang="en-US" sz="4700" kern="1200" dirty="0">
              <a:latin typeface="Abadi" panose="020B0604020104020204" pitchFamily="34" charset="0"/>
            </a:rPr>
            <a:t>Interactive Analytics </a:t>
          </a:r>
        </a:p>
      </dsp:txBody>
      <dsp:txXfrm>
        <a:off x="820047" y="1032207"/>
        <a:ext cx="6835191" cy="862111"/>
      </dsp:txXfrm>
    </dsp:sp>
    <dsp:sp modelId="{B9FCD666-5287-4105-8EC2-0CE469CF993E}">
      <dsp:nvSpPr>
        <dsp:cNvPr id="0" name=""/>
        <dsp:cNvSpPr/>
      </dsp:nvSpPr>
      <dsp:spPr>
        <a:xfrm>
          <a:off x="827579" y="1948703"/>
          <a:ext cx="6820128" cy="9095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9380" tIns="119380" rIns="119380" bIns="119380" numCol="1" spcCol="1270" anchor="ctr" anchorCtr="0">
          <a:noAutofit/>
        </a:bodyPr>
        <a:lstStyle/>
        <a:p>
          <a:pPr marL="0" lvl="0" indent="0" algn="ctr" defTabSz="2089150">
            <a:lnSpc>
              <a:spcPct val="90000"/>
            </a:lnSpc>
            <a:spcBef>
              <a:spcPct val="0"/>
            </a:spcBef>
            <a:spcAft>
              <a:spcPct val="35000"/>
            </a:spcAft>
            <a:buNone/>
          </a:pPr>
          <a:r>
            <a:rPr lang="en-US" sz="4700" kern="1200" dirty="0">
              <a:latin typeface="Abadi" panose="020B0604020104020204" pitchFamily="34" charset="0"/>
            </a:rPr>
            <a:t>Predictive Analysis</a:t>
          </a:r>
          <a:endParaRPr lang="en-US" sz="4700" kern="1200" dirty="0"/>
        </a:p>
      </dsp:txBody>
      <dsp:txXfrm>
        <a:off x="827579" y="1948703"/>
        <a:ext cx="6820128" cy="9095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5658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561188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487601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593418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Aswini-Dileep/SpaceX-Falcon-9-first-stage-Landing-Prediction/blob/mai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swini-Dileep/SpaceX-Falcon-9-first-stage-Landing-Prediction/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Aswini-Dileep/SpaceX-Falcon-9-first-stage-Landing-Prediction/blob/main/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swini-Dileep/SpaceX-Falcon-9-first-stage-Landing-Prediction/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github.com/Aswini-Dileep/SpaceX-Falcon-9-first-stage-Landing-Prediction/blob/main/7.%20SpaceX_Machine_Learning_Prediction_Part_5.jupyterlite.ipynb" TargetMode="External"/><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Aswini-Dileep/SpaceX-Falcon-9-first-stage-Landing-Predictio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Aswini-Dileep/SpaceX-Falcon-9-first-stage-Landing-Prediction/blob/main/jupyter-labs-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Aswini-Dileep/SpaceX-Falcon-9-first-stage-Landing-Prediction/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Aswini Dileep</a:t>
            </a:r>
          </a:p>
          <a:p>
            <a:r>
              <a:rPr lang="en-US" dirty="0">
                <a:solidFill>
                  <a:schemeClr val="bg2"/>
                </a:solidFill>
                <a:latin typeface="Abadi" panose="020B0604020104020204" pitchFamily="34" charset="0"/>
                <a:ea typeface="SF Pro" pitchFamily="2" charset="0"/>
                <a:cs typeface="SF Pro" pitchFamily="2" charset="0"/>
              </a:rPr>
              <a:t>08/12/2025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832411"/>
            <a:ext cx="5325989" cy="3344552"/>
          </a:xfrm>
          <a:prstGeom prst="rect">
            <a:avLst/>
          </a:prstGeom>
        </p:spPr>
        <p:txBody>
          <a:bodyPr/>
          <a:lstStyle/>
          <a:p>
            <a:r>
              <a:rPr lang="en-US" sz="2200" dirty="0">
                <a:solidFill>
                  <a:schemeClr val="accent3">
                    <a:lumMod val="25000"/>
                  </a:schemeClr>
                </a:solidFill>
                <a:latin typeface="Abadi" panose="020B0604020104020204" pitchFamily="34" charset="0"/>
              </a:rPr>
              <a:t>GitHub URL</a:t>
            </a:r>
          </a:p>
          <a:p>
            <a:pPr lvl="1"/>
            <a:r>
              <a:rPr lang="en-US" dirty="0">
                <a:hlinkClick r:id="rId3"/>
              </a:rPr>
              <a:t>https://github.com/Aswini-Dileep/SpaceX-Falcon-9-first-stage-Landing-Prediction/blob/main/labs-jupyter-spacex-Data%20wrangling.ipynb</a:t>
            </a:r>
            <a:endParaRPr lang="en-US" dirty="0">
              <a:solidFill>
                <a:schemeClr val="accent3">
                  <a:lumMod val="25000"/>
                </a:schemeClr>
              </a:solidFill>
              <a:latin typeface="Abadi" panose="020B0604020104020204" pitchFamily="34" charset="0"/>
            </a:endParaRPr>
          </a:p>
          <a:p>
            <a:pPr marL="457200" lvl="1"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C275DEFC-4E9D-6F4D-1E27-97BBF0571D43}"/>
              </a:ext>
            </a:extLst>
          </p:cNvPr>
          <p:cNvGraphicFramePr/>
          <p:nvPr>
            <p:extLst>
              <p:ext uri="{D42A27DB-BD31-4B8C-83A1-F6EECF244321}">
                <p14:modId xmlns:p14="http://schemas.microsoft.com/office/powerpoint/2010/main" val="1802464995"/>
              </p:ext>
            </p:extLst>
          </p:nvPr>
        </p:nvGraphicFramePr>
        <p:xfrm>
          <a:off x="6096000" y="1579419"/>
          <a:ext cx="5193306" cy="47399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48938"/>
            <a:ext cx="10871863" cy="560906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 Best to describe the relation between two categorical data.</a:t>
            </a:r>
          </a:p>
          <a:p>
            <a:pPr lvl="1">
              <a:lnSpc>
                <a:spcPct val="100000"/>
              </a:lnSpc>
              <a:spcBef>
                <a:spcPts val="1400"/>
              </a:spcBef>
            </a:pPr>
            <a:r>
              <a:rPr lang="en-US" sz="1800" dirty="0">
                <a:solidFill>
                  <a:schemeClr val="accent3">
                    <a:lumMod val="25000"/>
                  </a:schemeClr>
                </a:solidFill>
                <a:latin typeface="Abadi" panose="020B0604020104020204" pitchFamily="34" charset="0"/>
              </a:rPr>
              <a:t>The relationship between Flight number and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The relationship between Payload and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The relationship between Payload and Orbit type.</a:t>
            </a:r>
          </a:p>
          <a:p>
            <a:pPr lvl="1">
              <a:lnSpc>
                <a:spcPct val="100000"/>
              </a:lnSpc>
              <a:spcBef>
                <a:spcPts val="1400"/>
              </a:spcBef>
            </a:pPr>
            <a:r>
              <a:rPr lang="en-US" sz="1800" dirty="0">
                <a:solidFill>
                  <a:schemeClr val="accent3">
                    <a:lumMod val="25000"/>
                  </a:schemeClr>
                </a:solidFill>
                <a:latin typeface="Abadi" panose="020B0604020104020204" pitchFamily="34" charset="0"/>
              </a:rPr>
              <a:t>The relationship between Payload and Orbit type.</a:t>
            </a:r>
          </a:p>
          <a:p>
            <a:pPr>
              <a:lnSpc>
                <a:spcPct val="100000"/>
              </a:lnSpc>
              <a:spcBef>
                <a:spcPts val="1400"/>
              </a:spcBef>
            </a:pPr>
            <a:r>
              <a:rPr lang="en-US" sz="2200" dirty="0">
                <a:solidFill>
                  <a:schemeClr val="accent3">
                    <a:lumMod val="25000"/>
                  </a:schemeClr>
                </a:solidFill>
                <a:latin typeface="Abadi" panose="020B0604020104020204" pitchFamily="34" charset="0"/>
              </a:rPr>
              <a:t>Bar Plot – Best to compare several categorical data</a:t>
            </a:r>
          </a:p>
          <a:p>
            <a:pPr lvl="1">
              <a:lnSpc>
                <a:spcPct val="100000"/>
              </a:lnSpc>
              <a:spcBef>
                <a:spcPts val="1400"/>
              </a:spcBef>
            </a:pPr>
            <a:r>
              <a:rPr lang="en-US" sz="1800" dirty="0">
                <a:solidFill>
                  <a:schemeClr val="accent3">
                    <a:lumMod val="25000"/>
                  </a:schemeClr>
                </a:solidFill>
                <a:latin typeface="Abadi" panose="020B0604020104020204" pitchFamily="34" charset="0"/>
              </a:rPr>
              <a:t>The relationship between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Line Chart – Best to show the time series data</a:t>
            </a:r>
          </a:p>
          <a:p>
            <a:pPr lvl="1">
              <a:lnSpc>
                <a:spcPct val="100000"/>
              </a:lnSpc>
              <a:spcBef>
                <a:spcPts val="1400"/>
              </a:spcBef>
            </a:pPr>
            <a:r>
              <a:rPr lang="en-US" sz="1800" dirty="0">
                <a:solidFill>
                  <a:schemeClr val="accent3">
                    <a:lumMod val="25000"/>
                  </a:schemeClr>
                </a:solidFill>
                <a:latin typeface="Abadi" panose="020B0604020104020204" pitchFamily="34" charset="0"/>
              </a:rPr>
              <a:t>The 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lnSpc>
                <a:spcPct val="100000"/>
              </a:lnSpc>
              <a:spcBef>
                <a:spcPts val="1400"/>
              </a:spcBef>
            </a:pPr>
            <a:r>
              <a:rPr lang="en-US" sz="1800" dirty="0">
                <a:hlinkClick r:id="rId3"/>
              </a:rPr>
              <a:t>https://github.com/Aswini-Dileep/SpaceX-Falcon-9-first-stage-Landing-Prediction/blob/main/edadataviz.ipynb</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2751"/>
            <a:ext cx="11184096" cy="4775162"/>
          </a:xfrm>
          <a:prstGeom prst="rect">
            <a:avLst/>
          </a:prstGeom>
        </p:spPr>
        <p:txBody>
          <a:bodyPr lIns="91440" tIns="45720" rIns="91440" bIns="45720" anchor="t"/>
          <a:lstStyle/>
          <a:p>
            <a:pPr marL="342900" indent="-342900">
              <a:lnSpc>
                <a:spcPct val="150000"/>
              </a:lnSpc>
              <a:spcBef>
                <a:spcPts val="0"/>
              </a:spcBef>
              <a:buFont typeface="+mj-lt"/>
              <a:buAutoNum type="arabicPeriod"/>
            </a:pPr>
            <a:r>
              <a:rPr lang="en-US" sz="1600" b="0" i="0" dirty="0">
                <a:effectLst/>
                <a:latin typeface="system-ui"/>
              </a:rPr>
              <a:t>Display the names of the unique launch sites in the space mission</a:t>
            </a:r>
          </a:p>
          <a:p>
            <a:pPr marL="342900" indent="-342900">
              <a:lnSpc>
                <a:spcPct val="150000"/>
              </a:lnSpc>
              <a:spcBef>
                <a:spcPts val="0"/>
              </a:spcBef>
              <a:buFont typeface="+mj-lt"/>
              <a:buAutoNum type="arabicPeriod"/>
            </a:pPr>
            <a:r>
              <a:rPr lang="en-US" sz="1600" b="0" i="0" dirty="0">
                <a:effectLst/>
                <a:latin typeface="system-ui"/>
              </a:rPr>
              <a:t>Display 5 records where launch sites begin with the string 'CCA'</a:t>
            </a:r>
          </a:p>
          <a:p>
            <a:pPr marL="342900" indent="-342900">
              <a:lnSpc>
                <a:spcPct val="150000"/>
              </a:lnSpc>
              <a:spcBef>
                <a:spcPts val="0"/>
              </a:spcBef>
              <a:buFont typeface="+mj-lt"/>
              <a:buAutoNum type="arabicPeriod"/>
            </a:pPr>
            <a:r>
              <a:rPr lang="en-US" sz="1600" b="0" i="0" dirty="0">
                <a:effectLst/>
                <a:latin typeface="system-ui"/>
              </a:rPr>
              <a:t>Display the total payload mass carried by boosters launched by NASA (CRS)</a:t>
            </a:r>
          </a:p>
          <a:p>
            <a:pPr marL="342900" indent="-342900">
              <a:lnSpc>
                <a:spcPct val="150000"/>
              </a:lnSpc>
              <a:spcBef>
                <a:spcPts val="0"/>
              </a:spcBef>
              <a:buFont typeface="+mj-lt"/>
              <a:buAutoNum type="arabicPeriod"/>
            </a:pPr>
            <a:r>
              <a:rPr lang="en-US" sz="1600" b="0" i="0" dirty="0">
                <a:effectLst/>
                <a:latin typeface="system-ui"/>
              </a:rPr>
              <a:t>Display average payload mass carried by booster version F9 v1.1</a:t>
            </a:r>
          </a:p>
          <a:p>
            <a:pPr marL="342900" indent="-342900">
              <a:lnSpc>
                <a:spcPct val="150000"/>
              </a:lnSpc>
              <a:spcBef>
                <a:spcPts val="0"/>
              </a:spcBef>
              <a:buFont typeface="+mj-lt"/>
              <a:buAutoNum type="arabicPeriod"/>
            </a:pPr>
            <a:r>
              <a:rPr lang="en-US" sz="1600" b="0" i="0" dirty="0">
                <a:effectLst/>
                <a:latin typeface="system-ui"/>
              </a:rPr>
              <a:t>List the date when the first successful landing outcome in ground pad was achieved.</a:t>
            </a:r>
          </a:p>
          <a:p>
            <a:pPr marL="342900" indent="-342900">
              <a:lnSpc>
                <a:spcPct val="150000"/>
              </a:lnSpc>
              <a:spcBef>
                <a:spcPts val="0"/>
              </a:spcBef>
              <a:buFont typeface="+mj-lt"/>
              <a:buAutoNum type="arabicPeriod"/>
            </a:pPr>
            <a:r>
              <a:rPr lang="en-US" sz="1600" b="0" i="0" dirty="0">
                <a:effectLst/>
                <a:latin typeface="system-ui"/>
              </a:rPr>
              <a:t>List the names of the boosters which have success in drone ship and have payload mass greater than 4000 but less than 6000</a:t>
            </a:r>
          </a:p>
          <a:p>
            <a:pPr marL="342900" indent="-342900">
              <a:lnSpc>
                <a:spcPct val="150000"/>
              </a:lnSpc>
              <a:spcBef>
                <a:spcPts val="0"/>
              </a:spcBef>
              <a:buFont typeface="+mj-lt"/>
              <a:buAutoNum type="arabicPeriod"/>
            </a:pPr>
            <a:r>
              <a:rPr lang="en-US" sz="1600" b="0" i="0" dirty="0">
                <a:effectLst/>
                <a:latin typeface="system-ui"/>
              </a:rPr>
              <a:t>List the total number of successful and failure mission outcomes</a:t>
            </a:r>
          </a:p>
          <a:p>
            <a:pPr marL="342900" indent="-342900">
              <a:lnSpc>
                <a:spcPct val="150000"/>
              </a:lnSpc>
              <a:spcBef>
                <a:spcPts val="0"/>
              </a:spcBef>
              <a:buFont typeface="+mj-lt"/>
              <a:buAutoNum type="arabicPeriod"/>
            </a:pPr>
            <a:r>
              <a:rPr lang="en-US" sz="1600" b="0" i="0" dirty="0">
                <a:effectLst/>
                <a:latin typeface="system-ui"/>
              </a:rPr>
              <a:t>List all the </a:t>
            </a:r>
            <a:r>
              <a:rPr lang="en-US" sz="1600" b="0" i="0" dirty="0" err="1">
                <a:effectLst/>
                <a:latin typeface="system-ui"/>
              </a:rPr>
              <a:t>booster_versions</a:t>
            </a:r>
            <a:r>
              <a:rPr lang="en-US" sz="1600" b="0" i="0" dirty="0">
                <a:effectLst/>
                <a:latin typeface="system-ui"/>
              </a:rPr>
              <a:t> that have carried the maximum payload mass, using a subquery with a suitable aggregate function.</a:t>
            </a:r>
          </a:p>
          <a:p>
            <a:pPr marL="342900" indent="-342900">
              <a:lnSpc>
                <a:spcPct val="150000"/>
              </a:lnSpc>
              <a:spcBef>
                <a:spcPts val="0"/>
              </a:spcBef>
              <a:buFont typeface="+mj-lt"/>
              <a:buAutoNum type="arabicPeriod"/>
            </a:pPr>
            <a:r>
              <a:rPr lang="en-US" sz="1600" b="0" i="0" dirty="0">
                <a:effectLst/>
                <a:latin typeface="system-ui"/>
              </a:rPr>
              <a:t>List the records which will display the month names, failure </a:t>
            </a:r>
            <a:r>
              <a:rPr lang="en-US" sz="1600" b="0" i="0" dirty="0" err="1">
                <a:effectLst/>
                <a:latin typeface="system-ui"/>
              </a:rPr>
              <a:t>landing_outcomes</a:t>
            </a:r>
            <a:r>
              <a:rPr lang="en-US" sz="1600" b="0" i="0" dirty="0">
                <a:effectLst/>
                <a:latin typeface="system-ui"/>
              </a:rPr>
              <a:t> in drone ship ,booster versions, </a:t>
            </a:r>
            <a:r>
              <a:rPr lang="en-US" sz="1600" b="0" i="0" dirty="0" err="1">
                <a:effectLst/>
                <a:latin typeface="system-ui"/>
              </a:rPr>
              <a:t>launch_site</a:t>
            </a:r>
            <a:r>
              <a:rPr lang="en-US" sz="1600" b="0" i="0" dirty="0">
                <a:effectLst/>
                <a:latin typeface="system-ui"/>
              </a:rPr>
              <a:t> for the months in year 2015.</a:t>
            </a:r>
          </a:p>
          <a:p>
            <a:pPr marL="342900" indent="-342900">
              <a:lnSpc>
                <a:spcPct val="150000"/>
              </a:lnSpc>
              <a:spcBef>
                <a:spcPts val="0"/>
              </a:spcBef>
              <a:buFont typeface="+mj-lt"/>
              <a:buAutoNum type="arabicPeriod"/>
            </a:pPr>
            <a:r>
              <a:rPr lang="en-US" sz="1600" b="0" i="0" dirty="0">
                <a:effectLst/>
                <a:latin typeface="system-ui"/>
              </a:rPr>
              <a:t>Rank the count of landing outcomes (such as Failure (drone ship) or Success (ground pad)) between the date 2010-06-04 and 2017-03-20, in descending order.</a:t>
            </a:r>
            <a:endParaRPr lang="en-US" sz="1600" b="0"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r>
              <a:rPr lang="en-US" sz="1600" dirty="0">
                <a:hlinkClick r:id="rId4"/>
              </a:rPr>
              <a:t>https://github.com/Aswini-Dileep/SpaceX-Falcon-9-first-stage-Landing-Prediction/blob/main/jupyter-labs-eda-sql-coursera_sqllite.ipynb</a:t>
            </a:r>
            <a:endParaRPr lang="en-US" sz="1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 all launch sites on the map</a:t>
            </a:r>
          </a:p>
          <a:p>
            <a:pPr>
              <a:lnSpc>
                <a:spcPct val="100000"/>
              </a:lnSpc>
              <a:spcBef>
                <a:spcPts val="1400"/>
              </a:spcBef>
            </a:pPr>
            <a:r>
              <a:rPr lang="en-US" sz="2200" dirty="0">
                <a:solidFill>
                  <a:schemeClr val="accent3">
                    <a:lumMod val="25000"/>
                  </a:schemeClr>
                </a:solidFill>
                <a:latin typeface="Abadi" panose="020B0604020104020204" pitchFamily="34" charset="0"/>
              </a:rPr>
              <a:t>Mark the success/failed launches for each site on map</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distance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To find some geographical patterns about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lnSpc>
                <a:spcPct val="100000"/>
              </a:lnSpc>
              <a:spcBef>
                <a:spcPts val="1400"/>
              </a:spcBef>
            </a:pPr>
            <a:r>
              <a:rPr lang="en-US" dirty="0">
                <a:hlinkClick r:id="rId3"/>
              </a:rPr>
              <a:t>https://github.com/Aswini-Dileep/SpaceX-Falcon-9-first-stage-Landing-Prediction/blob/main/lab_jupyter_launch_site_location.ipynb</a:t>
            </a:r>
            <a:endParaRPr lang="en-US" dirty="0"/>
          </a:p>
          <a:p>
            <a:pPr lvl="1">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t>A launch site dropdown input component</a:t>
            </a:r>
          </a:p>
          <a:p>
            <a:r>
              <a:rPr lang="en-US" dirty="0"/>
              <a:t>A success pie-chart based on the selected site dropdown</a:t>
            </a:r>
          </a:p>
          <a:p>
            <a:r>
              <a:rPr lang="en-US" dirty="0"/>
              <a:t>A range slicer to select payload</a:t>
            </a:r>
          </a:p>
          <a:p>
            <a:r>
              <a:rPr lang="en-US" dirty="0"/>
              <a:t>A success payload scatter chart scatter plot based on the selected site dropdown</a:t>
            </a:r>
          </a:p>
          <a:p>
            <a:r>
              <a:rPr lang="en-US" dirty="0"/>
              <a:t>To inspect the relationship of success rate between launch site and payload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3325"/>
            <a:ext cx="5647414" cy="466363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Model</a:t>
            </a:r>
          </a:p>
          <a:p>
            <a:pPr>
              <a:lnSpc>
                <a:spcPct val="100000"/>
              </a:lnSpc>
              <a:spcBef>
                <a:spcPts val="1400"/>
              </a:spcBef>
            </a:pPr>
            <a:r>
              <a:rPr lang="en-US" sz="2200" dirty="0">
                <a:solidFill>
                  <a:schemeClr val="accent3">
                    <a:lumMod val="25000"/>
                  </a:schemeClr>
                </a:solidFill>
                <a:latin typeface="Abadi" panose="020B0604020104020204" pitchFamily="34" charset="0"/>
              </a:rPr>
              <a:t>Support Vector Machine Model</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a:t>
            </a:r>
          </a:p>
          <a:p>
            <a:pPr>
              <a:lnSpc>
                <a:spcPct val="100000"/>
              </a:lnSpc>
              <a:spcBef>
                <a:spcPts val="1400"/>
              </a:spcBef>
            </a:pPr>
            <a:r>
              <a:rPr lang="en-US" sz="2200" dirty="0">
                <a:solidFill>
                  <a:schemeClr val="accent3">
                    <a:lumMod val="25000"/>
                  </a:schemeClr>
                </a:solidFill>
                <a:latin typeface="Abadi" panose="020B0604020104020204" pitchFamily="34" charset="0"/>
              </a:rPr>
              <a:t>k-Nearest Neighbor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r>
              <a:rPr lang="en-US" dirty="0">
                <a:hlinkClick r:id="rId4"/>
              </a:rPr>
              <a:t>https://github.com/Aswini-Dileep/SpaceX-Falcon-9-first-stage-Landing-Prediction/blob/main/7.%20SpaceX_Machine_Learning_Prediction_Part_5.jupyterlite.ipynb</a:t>
            </a:r>
            <a:endParaRPr lang="en-US" dirty="0"/>
          </a:p>
          <a:p>
            <a:pPr lvl="1"/>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A4FF8A07-7AC3-6901-B3DE-23E958A1470A}"/>
              </a:ext>
            </a:extLst>
          </p:cNvPr>
          <p:cNvGraphicFramePr/>
          <p:nvPr>
            <p:extLst>
              <p:ext uri="{D42A27DB-BD31-4B8C-83A1-F6EECF244321}">
                <p14:modId xmlns:p14="http://schemas.microsoft.com/office/powerpoint/2010/main" val="281735443"/>
              </p:ext>
            </p:extLst>
          </p:nvPr>
        </p:nvGraphicFramePr>
        <p:xfrm>
          <a:off x="6417425" y="1346662"/>
          <a:ext cx="5237019" cy="48302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2" name="Diagram 1">
            <a:extLst>
              <a:ext uri="{FF2B5EF4-FFF2-40B4-BE49-F238E27FC236}">
                <a16:creationId xmlns:a16="http://schemas.microsoft.com/office/drawing/2014/main" id="{6C0894EC-0439-F2DC-B7CA-AFACFAF64D61}"/>
              </a:ext>
            </a:extLst>
          </p:cNvPr>
          <p:cNvGraphicFramePr/>
          <p:nvPr>
            <p:extLst>
              <p:ext uri="{D42A27DB-BD31-4B8C-83A1-F6EECF244321}">
                <p14:modId xmlns:p14="http://schemas.microsoft.com/office/powerpoint/2010/main" val="12973913"/>
              </p:ext>
            </p:extLst>
          </p:nvPr>
        </p:nvGraphicFramePr>
        <p:xfrm>
          <a:off x="2031999" y="2044932"/>
          <a:ext cx="8475287" cy="28595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752406"/>
            <a:ext cx="8628162" cy="566943"/>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KSC LC 39A has the highest success rate and CCAFS SLC 40 has the lowest.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104723D-6A13-6BD3-5AED-4120949FA332}"/>
              </a:ext>
            </a:extLst>
          </p:cNvPr>
          <p:cNvPicPr>
            <a:picLocks noChangeAspect="1"/>
          </p:cNvPicPr>
          <p:nvPr/>
        </p:nvPicPr>
        <p:blipFill>
          <a:blip r:embed="rId3"/>
          <a:stretch>
            <a:fillRect/>
          </a:stretch>
        </p:blipFill>
        <p:spPr>
          <a:xfrm>
            <a:off x="770011" y="1429789"/>
            <a:ext cx="10557016" cy="414739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6025573"/>
            <a:ext cx="6046425" cy="574732"/>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VAFB SLC 4E has no payload above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36E14D6-E9A9-B44C-3B57-AF13C50F8724}"/>
              </a:ext>
            </a:extLst>
          </p:cNvPr>
          <p:cNvPicPr>
            <a:picLocks noChangeAspect="1"/>
          </p:cNvPicPr>
          <p:nvPr/>
        </p:nvPicPr>
        <p:blipFill>
          <a:blip r:embed="rId4"/>
          <a:stretch>
            <a:fillRect/>
          </a:stretch>
        </p:blipFill>
        <p:spPr>
          <a:xfrm>
            <a:off x="770011" y="1342733"/>
            <a:ext cx="10515600" cy="468283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670117"/>
            <a:ext cx="8141233" cy="757094"/>
          </a:xfrm>
          <a:prstGeom prst="rect">
            <a:avLst/>
          </a:prstGeom>
        </p:spPr>
        <p:txBody>
          <a:bodyPr>
            <a:normAutofit/>
          </a:bodyPr>
          <a:lstStyle/>
          <a:p>
            <a:pPr>
              <a:lnSpc>
                <a:spcPct val="100000"/>
              </a:lnSpc>
              <a:spcBef>
                <a:spcPts val="1400"/>
              </a:spcBef>
            </a:pPr>
            <a:r>
              <a:rPr lang="en-US" sz="1800" b="0" i="0" dirty="0">
                <a:effectLst/>
                <a:latin typeface="system-ui"/>
              </a:rPr>
              <a:t>ES-L1, GEO, HEO and SSO have the highest success rates</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5F50A92-882A-8886-78F0-F5A7DEB7EA4D}"/>
              </a:ext>
            </a:extLst>
          </p:cNvPr>
          <p:cNvPicPr>
            <a:picLocks noChangeAspect="1"/>
          </p:cNvPicPr>
          <p:nvPr/>
        </p:nvPicPr>
        <p:blipFill>
          <a:blip r:embed="rId3"/>
          <a:stretch>
            <a:fillRect/>
          </a:stretch>
        </p:blipFill>
        <p:spPr>
          <a:xfrm>
            <a:off x="770010" y="1413163"/>
            <a:ext cx="10515600" cy="425695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770300"/>
            <a:ext cx="10186165" cy="549050"/>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F2CAA68-45BA-540F-5236-EB88C4C1AF90}"/>
              </a:ext>
            </a:extLst>
          </p:cNvPr>
          <p:cNvPicPr>
            <a:picLocks noChangeAspect="1"/>
          </p:cNvPicPr>
          <p:nvPr/>
        </p:nvPicPr>
        <p:blipFill>
          <a:blip r:embed="rId4"/>
          <a:stretch>
            <a:fillRect/>
          </a:stretch>
        </p:blipFill>
        <p:spPr>
          <a:xfrm>
            <a:off x="770010" y="1357023"/>
            <a:ext cx="10687961" cy="430541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770300"/>
            <a:ext cx="10352419" cy="1087700"/>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 However for GTO we cannot distinguish this well as both positive landing rate and negative landing (Unsuccessful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FEEA6F3-0C8F-E122-A15E-2267FDBB9034}"/>
              </a:ext>
            </a:extLst>
          </p:cNvPr>
          <p:cNvPicPr>
            <a:picLocks noChangeAspect="1"/>
          </p:cNvPicPr>
          <p:nvPr/>
        </p:nvPicPr>
        <p:blipFill>
          <a:blip r:embed="rId3"/>
          <a:stretch>
            <a:fillRect/>
          </a:stretch>
        </p:blipFill>
        <p:spPr>
          <a:xfrm>
            <a:off x="770011" y="1376076"/>
            <a:ext cx="10515600" cy="410584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BD3CB8F-EF05-9CEA-FE01-004E7A3379D6}"/>
              </a:ext>
            </a:extLst>
          </p:cNvPr>
          <p:cNvPicPr>
            <a:picLocks noChangeAspect="1"/>
          </p:cNvPicPr>
          <p:nvPr/>
        </p:nvPicPr>
        <p:blipFill>
          <a:blip r:embed="rId3"/>
          <a:stretch>
            <a:fillRect/>
          </a:stretch>
        </p:blipFill>
        <p:spPr>
          <a:xfrm>
            <a:off x="770011" y="1330036"/>
            <a:ext cx="10687961" cy="46955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52BACB1-455C-AD56-A8F6-E304FB8044E0}"/>
              </a:ext>
            </a:extLst>
          </p:cNvPr>
          <p:cNvPicPr>
            <a:picLocks noChangeAspect="1"/>
          </p:cNvPicPr>
          <p:nvPr/>
        </p:nvPicPr>
        <p:blipFill>
          <a:blip r:embed="rId3"/>
          <a:stretch>
            <a:fillRect/>
          </a:stretch>
        </p:blipFill>
        <p:spPr>
          <a:xfrm>
            <a:off x="2162805" y="1629295"/>
            <a:ext cx="6551967" cy="42561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2C73312-1C79-D2DA-A0E9-D47061CFC3E2}"/>
              </a:ext>
            </a:extLst>
          </p:cNvPr>
          <p:cNvPicPr>
            <a:picLocks noChangeAspect="1"/>
          </p:cNvPicPr>
          <p:nvPr/>
        </p:nvPicPr>
        <p:blipFill>
          <a:blip r:embed="rId3"/>
          <a:stretch>
            <a:fillRect/>
          </a:stretch>
        </p:blipFill>
        <p:spPr>
          <a:xfrm>
            <a:off x="770010" y="1330035"/>
            <a:ext cx="10687961" cy="46955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D697224-4695-F2EA-016F-6FAE2FF5BFFB}"/>
              </a:ext>
            </a:extLst>
          </p:cNvPr>
          <p:cNvPicPr>
            <a:picLocks noChangeAspect="1"/>
          </p:cNvPicPr>
          <p:nvPr/>
        </p:nvPicPr>
        <p:blipFill>
          <a:blip r:embed="rId3"/>
          <a:stretch>
            <a:fillRect/>
          </a:stretch>
        </p:blipFill>
        <p:spPr>
          <a:xfrm>
            <a:off x="1629295" y="1745673"/>
            <a:ext cx="8146472" cy="257694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5071574-9E69-5A1E-7DB4-B310E8806EAA}"/>
              </a:ext>
            </a:extLst>
          </p:cNvPr>
          <p:cNvPicPr>
            <a:picLocks noChangeAspect="1"/>
          </p:cNvPicPr>
          <p:nvPr/>
        </p:nvPicPr>
        <p:blipFill>
          <a:blip r:embed="rId3"/>
          <a:stretch>
            <a:fillRect/>
          </a:stretch>
        </p:blipFill>
        <p:spPr>
          <a:xfrm>
            <a:off x="1479665" y="1928553"/>
            <a:ext cx="9060873" cy="319208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59A4D65-0D1E-F0C2-8FC7-7A0EB1A51E3E}"/>
              </a:ext>
            </a:extLst>
          </p:cNvPr>
          <p:cNvPicPr>
            <a:picLocks noChangeAspect="1"/>
          </p:cNvPicPr>
          <p:nvPr/>
        </p:nvPicPr>
        <p:blipFill>
          <a:blip r:embed="rId3"/>
          <a:stretch>
            <a:fillRect/>
          </a:stretch>
        </p:blipFill>
        <p:spPr>
          <a:xfrm>
            <a:off x="1529542" y="2078183"/>
            <a:ext cx="8861367" cy="319208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0541863-96DD-BC59-B2A1-135D5FF66FAE}"/>
              </a:ext>
            </a:extLst>
          </p:cNvPr>
          <p:cNvPicPr>
            <a:picLocks noChangeAspect="1"/>
          </p:cNvPicPr>
          <p:nvPr/>
        </p:nvPicPr>
        <p:blipFill>
          <a:blip r:embed="rId3"/>
          <a:stretch>
            <a:fillRect/>
          </a:stretch>
        </p:blipFill>
        <p:spPr>
          <a:xfrm>
            <a:off x="770011" y="1463039"/>
            <a:ext cx="10515600" cy="456253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63040"/>
            <a:ext cx="8428937" cy="456253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This project follows these steps:</a:t>
            </a:r>
          </a:p>
          <a:p>
            <a:pPr lvl="2">
              <a:lnSpc>
                <a:spcPct val="100000"/>
              </a:lnSpc>
              <a:spcBef>
                <a:spcPts val="1400"/>
              </a:spcBef>
            </a:pPr>
            <a:r>
              <a:rPr lang="en-US" sz="1400" dirty="0">
                <a:solidFill>
                  <a:schemeClr val="accent3">
                    <a:lumMod val="25000"/>
                  </a:schemeClr>
                </a:solidFill>
                <a:latin typeface="Abadi" panose="020B0604020104020204" pitchFamily="34" charset="0"/>
              </a:rPr>
              <a:t>Data Collection</a:t>
            </a:r>
          </a:p>
          <a:p>
            <a:pPr lvl="2">
              <a:lnSpc>
                <a:spcPct val="100000"/>
              </a:lnSpc>
              <a:spcBef>
                <a:spcPts val="1400"/>
              </a:spcBef>
            </a:pPr>
            <a:r>
              <a:rPr lang="en-US" sz="1400" dirty="0">
                <a:solidFill>
                  <a:schemeClr val="accent3">
                    <a:lumMod val="25000"/>
                  </a:schemeClr>
                </a:solidFill>
                <a:latin typeface="Abadi" panose="020B0604020104020204" pitchFamily="34" charset="0"/>
              </a:rPr>
              <a:t>Data Wrangling</a:t>
            </a:r>
          </a:p>
          <a:p>
            <a:pPr lvl="2">
              <a:lnSpc>
                <a:spcPct val="100000"/>
              </a:lnSpc>
              <a:spcBef>
                <a:spcPts val="1400"/>
              </a:spcBef>
            </a:pPr>
            <a:r>
              <a:rPr lang="en-US" sz="1400" dirty="0">
                <a:solidFill>
                  <a:schemeClr val="accent3">
                    <a:lumMod val="25000"/>
                  </a:schemeClr>
                </a:solidFill>
                <a:latin typeface="Abadi" panose="020B0604020104020204" pitchFamily="34" charset="0"/>
              </a:rPr>
              <a:t>Exploratory Data Analysis</a:t>
            </a:r>
          </a:p>
          <a:p>
            <a:pPr lvl="2">
              <a:lnSpc>
                <a:spcPct val="100000"/>
              </a:lnSpc>
              <a:spcBef>
                <a:spcPts val="1400"/>
              </a:spcBef>
            </a:pPr>
            <a:r>
              <a:rPr lang="en-US" sz="1400" dirty="0">
                <a:solidFill>
                  <a:schemeClr val="accent3">
                    <a:lumMod val="25000"/>
                  </a:schemeClr>
                </a:solidFill>
                <a:latin typeface="Abadi" panose="020B0604020104020204" pitchFamily="34" charset="0"/>
              </a:rPr>
              <a:t>Interactive Visual Analysis</a:t>
            </a:r>
          </a:p>
          <a:p>
            <a:pPr lvl="2">
              <a:lnSpc>
                <a:spcPct val="100000"/>
              </a:lnSpc>
              <a:spcBef>
                <a:spcPts val="1400"/>
              </a:spcBef>
            </a:pPr>
            <a:r>
              <a:rPr lang="en-US" sz="14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This project produced the following outputs and visualizations:</a:t>
            </a:r>
          </a:p>
          <a:p>
            <a:pPr lvl="2">
              <a:lnSpc>
                <a:spcPct val="100000"/>
              </a:lnSpc>
              <a:spcBef>
                <a:spcPts val="1400"/>
              </a:spcBef>
            </a:pPr>
            <a:r>
              <a:rPr lang="en-US" sz="1400" dirty="0">
                <a:solidFill>
                  <a:schemeClr val="accent3">
                    <a:lumMod val="25000"/>
                  </a:schemeClr>
                </a:solidFill>
                <a:latin typeface="Abadi" panose="020B0604020104020204" pitchFamily="34" charset="0"/>
              </a:rPr>
              <a:t>EDA results</a:t>
            </a:r>
          </a:p>
          <a:p>
            <a:pPr lvl="2">
              <a:lnSpc>
                <a:spcPct val="100000"/>
              </a:lnSpc>
              <a:spcBef>
                <a:spcPts val="1400"/>
              </a:spcBef>
            </a:pPr>
            <a:r>
              <a:rPr lang="en-US" sz="1400" dirty="0">
                <a:solidFill>
                  <a:schemeClr val="accent3">
                    <a:lumMod val="25000"/>
                  </a:schemeClr>
                </a:solidFill>
                <a:latin typeface="Abadi" panose="020B0604020104020204" pitchFamily="34" charset="0"/>
              </a:rPr>
              <a:t>Interactive dashboard</a:t>
            </a:r>
          </a:p>
          <a:p>
            <a:pPr lvl="2">
              <a:lnSpc>
                <a:spcPct val="100000"/>
              </a:lnSpc>
              <a:spcBef>
                <a:spcPts val="1400"/>
              </a:spcBef>
            </a:pPr>
            <a:r>
              <a:rPr lang="en-US" sz="1400" dirty="0">
                <a:solidFill>
                  <a:schemeClr val="accent3">
                    <a:lumMod val="25000"/>
                  </a:schemeClr>
                </a:solidFill>
                <a:latin typeface="Abadi" panose="020B0604020104020204" pitchFamily="34" charset="0"/>
              </a:rPr>
              <a:t>Predictive analysis of classification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DA5F6A5-455F-A4CD-ED86-9AB9876499A5}"/>
              </a:ext>
            </a:extLst>
          </p:cNvPr>
          <p:cNvPicPr>
            <a:picLocks noChangeAspect="1"/>
          </p:cNvPicPr>
          <p:nvPr/>
        </p:nvPicPr>
        <p:blipFill>
          <a:blip r:embed="rId3"/>
          <a:stretch>
            <a:fillRect/>
          </a:stretch>
        </p:blipFill>
        <p:spPr>
          <a:xfrm>
            <a:off x="1064029" y="1596044"/>
            <a:ext cx="9576261" cy="418961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9965433-89D8-5598-8D5A-BDE7508CDFD8}"/>
              </a:ext>
            </a:extLst>
          </p:cNvPr>
          <p:cNvPicPr>
            <a:picLocks noChangeAspect="1"/>
          </p:cNvPicPr>
          <p:nvPr/>
        </p:nvPicPr>
        <p:blipFill>
          <a:blip r:embed="rId3"/>
          <a:stretch>
            <a:fillRect/>
          </a:stretch>
        </p:blipFill>
        <p:spPr>
          <a:xfrm>
            <a:off x="770011" y="1313411"/>
            <a:ext cx="10515599" cy="471216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FBE7DF9-62EB-7FAF-1128-7C5CBBB68415}"/>
              </a:ext>
            </a:extLst>
          </p:cNvPr>
          <p:cNvPicPr>
            <a:picLocks noChangeAspect="1"/>
          </p:cNvPicPr>
          <p:nvPr/>
        </p:nvPicPr>
        <p:blipFill>
          <a:blip r:embed="rId3"/>
          <a:stretch>
            <a:fillRect/>
          </a:stretch>
        </p:blipFill>
        <p:spPr>
          <a:xfrm>
            <a:off x="770011" y="1396538"/>
            <a:ext cx="10515599" cy="41231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7D42778-EF8C-C08D-8615-D7A8C320DF7B}"/>
              </a:ext>
            </a:extLst>
          </p:cNvPr>
          <p:cNvPicPr>
            <a:picLocks noChangeAspect="1"/>
          </p:cNvPicPr>
          <p:nvPr/>
        </p:nvPicPr>
        <p:blipFill>
          <a:blip r:embed="rId3"/>
          <a:stretch>
            <a:fillRect/>
          </a:stretch>
        </p:blipFill>
        <p:spPr>
          <a:xfrm>
            <a:off x="770011" y="1878676"/>
            <a:ext cx="10515600" cy="305908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effectLst/>
                <a:latin typeface="system-ui"/>
              </a:rPr>
              <a:t>All Launch Sites</a:t>
            </a:r>
          </a:p>
        </p:txBody>
      </p:sp>
      <p:pic>
        <p:nvPicPr>
          <p:cNvPr id="6" name="Picture 5">
            <a:extLst>
              <a:ext uri="{FF2B5EF4-FFF2-40B4-BE49-F238E27FC236}">
                <a16:creationId xmlns:a16="http://schemas.microsoft.com/office/drawing/2014/main" id="{9DA0836B-07EC-BE67-5D8D-74CAD1549BD0}"/>
              </a:ext>
            </a:extLst>
          </p:cNvPr>
          <p:cNvPicPr>
            <a:picLocks noChangeAspect="1"/>
          </p:cNvPicPr>
          <p:nvPr/>
        </p:nvPicPr>
        <p:blipFill>
          <a:blip r:embed="rId3"/>
          <a:stretch>
            <a:fillRect/>
          </a:stretch>
        </p:blipFill>
        <p:spPr>
          <a:xfrm>
            <a:off x="770011" y="1266522"/>
            <a:ext cx="10515599" cy="46355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effectLst/>
                <a:latin typeface="system-ui"/>
              </a:rPr>
              <a:t>Success/Failed Launches For Each Site On The Map</a:t>
            </a:r>
          </a:p>
        </p:txBody>
      </p:sp>
      <p:pic>
        <p:nvPicPr>
          <p:cNvPr id="6" name="Picture 5">
            <a:extLst>
              <a:ext uri="{FF2B5EF4-FFF2-40B4-BE49-F238E27FC236}">
                <a16:creationId xmlns:a16="http://schemas.microsoft.com/office/drawing/2014/main" id="{13D77CF5-8F7A-05DA-7EB6-891618F662C1}"/>
              </a:ext>
            </a:extLst>
          </p:cNvPr>
          <p:cNvPicPr>
            <a:picLocks noChangeAspect="1"/>
          </p:cNvPicPr>
          <p:nvPr/>
        </p:nvPicPr>
        <p:blipFill>
          <a:blip r:embed="rId3"/>
          <a:stretch>
            <a:fillRect/>
          </a:stretch>
        </p:blipFill>
        <p:spPr>
          <a:xfrm>
            <a:off x="770011" y="1371313"/>
            <a:ext cx="10515601" cy="456854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b="0" i="0" dirty="0">
                <a:effectLst/>
                <a:latin typeface="system-ui"/>
              </a:rPr>
              <a:t>Distances Between a Launch Site to </a:t>
            </a:r>
            <a:r>
              <a:rPr lang="en-US" dirty="0">
                <a:latin typeface="system-ui"/>
              </a:rPr>
              <a:t>i</a:t>
            </a:r>
            <a:r>
              <a:rPr lang="en-US" b="0" i="0" dirty="0">
                <a:effectLst/>
                <a:latin typeface="system-ui"/>
              </a:rPr>
              <a:t>ts Proximities</a:t>
            </a:r>
          </a:p>
        </p:txBody>
      </p:sp>
      <p:pic>
        <p:nvPicPr>
          <p:cNvPr id="7" name="Picture 6">
            <a:extLst>
              <a:ext uri="{FF2B5EF4-FFF2-40B4-BE49-F238E27FC236}">
                <a16:creationId xmlns:a16="http://schemas.microsoft.com/office/drawing/2014/main" id="{90610587-29D2-8225-E9CD-16356D8CF096}"/>
              </a:ext>
            </a:extLst>
          </p:cNvPr>
          <p:cNvPicPr>
            <a:picLocks noChangeAspect="1"/>
          </p:cNvPicPr>
          <p:nvPr/>
        </p:nvPicPr>
        <p:blipFill>
          <a:blip r:embed="rId3"/>
          <a:stretch>
            <a:fillRect/>
          </a:stretch>
        </p:blipFill>
        <p:spPr>
          <a:xfrm>
            <a:off x="770012" y="1457028"/>
            <a:ext cx="10515600" cy="456854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effectLst/>
                <a:latin typeface="system-ui"/>
              </a:rPr>
              <a:t>All Launch Sites</a:t>
            </a:r>
          </a:p>
        </p:txBody>
      </p:sp>
      <p:pic>
        <p:nvPicPr>
          <p:cNvPr id="4" name="Picture 3">
            <a:extLst>
              <a:ext uri="{FF2B5EF4-FFF2-40B4-BE49-F238E27FC236}">
                <a16:creationId xmlns:a16="http://schemas.microsoft.com/office/drawing/2014/main" id="{A398DDF2-844A-1EC5-9902-480BA757084C}"/>
              </a:ext>
            </a:extLst>
          </p:cNvPr>
          <p:cNvPicPr>
            <a:picLocks noChangeAspect="1"/>
          </p:cNvPicPr>
          <p:nvPr/>
        </p:nvPicPr>
        <p:blipFill>
          <a:blip r:embed="rId3"/>
          <a:stretch>
            <a:fillRect/>
          </a:stretch>
        </p:blipFill>
        <p:spPr>
          <a:xfrm>
            <a:off x="770012" y="1379914"/>
            <a:ext cx="10515600" cy="452212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07127"/>
            <a:ext cx="10041812" cy="4418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launches Falcon 9 rockets at a cost of around $62m. This is considerably cheaper than other providers (which usually cost upwards of $165m), and much of the savings are because SpaceX can land, and then re-use the first stage of the rocket.</a:t>
            </a:r>
          </a:p>
          <a:p>
            <a:pPr marL="457200" lvl="1" indent="0">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influence the successful landing of the Falcon 9 first stage?</a:t>
            </a:r>
          </a:p>
          <a:p>
            <a:pPr lvl="1">
              <a:spcBef>
                <a:spcPts val="1400"/>
              </a:spcBef>
            </a:pPr>
            <a:r>
              <a:rPr lang="en-US" sz="1800" dirty="0">
                <a:solidFill>
                  <a:schemeClr val="accent3">
                    <a:lumMod val="25000"/>
                  </a:schemeClr>
                </a:solidFill>
                <a:latin typeface="Abadi" panose="020B0604020104020204" pitchFamily="34" charset="0"/>
              </a:rPr>
              <a:t>How can we accurately predict the landing outcome using machine learning models?</a:t>
            </a:r>
          </a:p>
          <a:p>
            <a:pPr lvl="1">
              <a:spcBef>
                <a:spcPts val="1400"/>
              </a:spcBef>
            </a:pPr>
            <a:r>
              <a:rPr lang="en-US" sz="1800" dirty="0">
                <a:solidFill>
                  <a:schemeClr val="accent3">
                    <a:lumMod val="25000"/>
                  </a:schemeClr>
                </a:solidFill>
                <a:latin typeface="Abadi" panose="020B0604020104020204" pitchFamily="34" charset="0"/>
              </a:rPr>
              <a:t>Which machine learning model performs best in predicting the landing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Launch Ratio</a:t>
            </a:r>
          </a:p>
        </p:txBody>
      </p:sp>
      <p:pic>
        <p:nvPicPr>
          <p:cNvPr id="4" name="Picture 3">
            <a:extLst>
              <a:ext uri="{FF2B5EF4-FFF2-40B4-BE49-F238E27FC236}">
                <a16:creationId xmlns:a16="http://schemas.microsoft.com/office/drawing/2014/main" id="{0E4B3E14-0D6A-1813-5E91-E3AAC1C63724}"/>
              </a:ext>
            </a:extLst>
          </p:cNvPr>
          <p:cNvPicPr>
            <a:picLocks noChangeAspect="1"/>
          </p:cNvPicPr>
          <p:nvPr/>
        </p:nvPicPr>
        <p:blipFill>
          <a:blip r:embed="rId3"/>
          <a:stretch>
            <a:fillRect/>
          </a:stretch>
        </p:blipFill>
        <p:spPr>
          <a:xfrm>
            <a:off x="770011" y="1429789"/>
            <a:ext cx="10515599" cy="459578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98BB0824-25B8-EBAC-C105-3D0A1C2FB17C}"/>
              </a:ext>
            </a:extLst>
          </p:cNvPr>
          <p:cNvPicPr>
            <a:picLocks noChangeAspect="1"/>
          </p:cNvPicPr>
          <p:nvPr/>
        </p:nvPicPr>
        <p:blipFill>
          <a:blip r:embed="rId3"/>
          <a:stretch>
            <a:fillRect/>
          </a:stretch>
        </p:blipFill>
        <p:spPr>
          <a:xfrm>
            <a:off x="770011" y="1396538"/>
            <a:ext cx="10515600" cy="462903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CF373A4-852B-5CB4-8D25-8108139F5A62}"/>
              </a:ext>
            </a:extLst>
          </p:cNvPr>
          <p:cNvPicPr>
            <a:picLocks noChangeAspect="1"/>
          </p:cNvPicPr>
          <p:nvPr/>
        </p:nvPicPr>
        <p:blipFill>
          <a:blip r:embed="rId3"/>
          <a:stretch>
            <a:fillRect/>
          </a:stretch>
        </p:blipFill>
        <p:spPr>
          <a:xfrm>
            <a:off x="770011" y="1330036"/>
            <a:ext cx="10302542" cy="537002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37FFF05-515F-8904-DAD8-2C0C264831E6}"/>
              </a:ext>
            </a:extLst>
          </p:cNvPr>
          <p:cNvPicPr>
            <a:picLocks noChangeAspect="1"/>
          </p:cNvPicPr>
          <p:nvPr/>
        </p:nvPicPr>
        <p:blipFill>
          <a:blip r:embed="rId3"/>
          <a:stretch>
            <a:fillRect/>
          </a:stretch>
        </p:blipFill>
        <p:spPr>
          <a:xfrm>
            <a:off x="1812175" y="1457049"/>
            <a:ext cx="8079970" cy="486230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9789"/>
            <a:ext cx="10515600" cy="47966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a correlation between launch site and success rate Payload mass, which is also associated with the success rate. The more massive the payload the less likely the first stage will return.</a:t>
            </a:r>
          </a:p>
          <a:p>
            <a:pPr>
              <a:lnSpc>
                <a:spcPct val="100000"/>
              </a:lnSpc>
              <a:spcBef>
                <a:spcPts val="1400"/>
              </a:spcBef>
            </a:pPr>
            <a:r>
              <a:rPr lang="en-US" sz="2200" dirty="0">
                <a:solidFill>
                  <a:schemeClr val="accent3">
                    <a:lumMod val="25000"/>
                  </a:schemeClr>
                </a:solidFill>
                <a:latin typeface="Abadi" panose="020B0604020104020204" pitchFamily="34" charset="0"/>
              </a:rPr>
              <a:t>For orbit, SO has the least success rate while ES-L1, GEO, HEO, and SSO have the highest success rate according to the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There has been an increase in the success rate since 2013 kept increasing till 2020</a:t>
            </a:r>
          </a:p>
          <a:p>
            <a:pPr>
              <a:lnSpc>
                <a:spcPct val="100000"/>
              </a:lnSpc>
              <a:spcBef>
                <a:spcPts val="1400"/>
              </a:spcBef>
            </a:pPr>
            <a:r>
              <a:rPr lang="en-US" sz="2200" dirty="0">
                <a:solidFill>
                  <a:schemeClr val="accent3">
                    <a:lumMod val="25000"/>
                  </a:schemeClr>
                </a:solidFill>
                <a:latin typeface="Abadi" panose="020B0604020104020204" pitchFamily="34" charset="0"/>
              </a:rPr>
              <a:t>With best parameter provided, decision tree classifier used in prediction yielded the highest accuracy of 89%</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https://github.com/Aswini-Dileep/SpaceX-Falcon-9-first-stage-Landing-Prediction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60450"/>
            <a:ext cx="10104817" cy="543223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Require the data from SpaceX API</a:t>
            </a:r>
          </a:p>
          <a:p>
            <a:pPr lvl="1">
              <a:lnSpc>
                <a:spcPct val="120000"/>
              </a:lnSpc>
              <a:spcBef>
                <a:spcPts val="1400"/>
              </a:spcBef>
            </a:pPr>
            <a:r>
              <a:rPr lang="en-US" sz="7600" dirty="0">
                <a:solidFill>
                  <a:schemeClr val="bg2">
                    <a:lumMod val="50000"/>
                  </a:schemeClr>
                </a:solidFill>
                <a:latin typeface="Abadi"/>
              </a:rPr>
              <a:t>Collect data from a Wikipedia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Perform EDA to find some patterns</a:t>
            </a:r>
          </a:p>
          <a:p>
            <a:pPr lvl="1">
              <a:lnSpc>
                <a:spcPct val="120000"/>
              </a:lnSpc>
              <a:spcBef>
                <a:spcPts val="1400"/>
              </a:spcBef>
            </a:pPr>
            <a:r>
              <a:rPr lang="en-US" sz="7600" dirty="0">
                <a:solidFill>
                  <a:schemeClr val="bg2">
                    <a:lumMod val="50000"/>
                  </a:schemeClr>
                </a:solidFill>
                <a:latin typeface="Abadi"/>
              </a:rPr>
              <a:t>Determine what would be the label for training supervised model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Compare logistic regression model, SVM, decision tree classifier, </a:t>
            </a:r>
            <a:r>
              <a:rPr lang="en-US" sz="7600" dirty="0" err="1">
                <a:solidFill>
                  <a:schemeClr val="bg2">
                    <a:lumMod val="50000"/>
                  </a:schemeClr>
                </a:solidFill>
                <a:latin typeface="Abadi"/>
              </a:rPr>
              <a:t>kNN</a:t>
            </a:r>
            <a:r>
              <a:rPr lang="en-US" sz="7600" dirty="0">
                <a:solidFill>
                  <a:schemeClr val="bg2">
                    <a:lumMod val="50000"/>
                  </a:schemeClr>
                </a:solidFill>
                <a:latin typeface="Abadi"/>
              </a:rPr>
              <a:t> by using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to select the best fit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5844"/>
            <a:ext cx="10515600" cy="554215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Step 1: SpaceX API Request</a:t>
            </a:r>
          </a:p>
          <a:p>
            <a:pPr lvl="1">
              <a:lnSpc>
                <a:spcPct val="100000"/>
              </a:lnSpc>
              <a:spcBef>
                <a:spcPts val="1400"/>
              </a:spcBef>
            </a:pPr>
            <a:r>
              <a:rPr lang="en-US" sz="1800" dirty="0">
                <a:solidFill>
                  <a:schemeClr val="accent3">
                    <a:lumMod val="25000"/>
                  </a:schemeClr>
                </a:solidFill>
                <a:latin typeface="Abadi" panose="020B0604020104020204" pitchFamily="34" charset="0"/>
              </a:rPr>
              <a:t>Initiate API Request</a:t>
            </a:r>
          </a:p>
          <a:p>
            <a:pPr lvl="1">
              <a:lnSpc>
                <a:spcPct val="100000"/>
              </a:lnSpc>
              <a:spcBef>
                <a:spcPts val="1400"/>
              </a:spcBef>
            </a:pPr>
            <a:r>
              <a:rPr lang="en-US" sz="1800" dirty="0">
                <a:solidFill>
                  <a:schemeClr val="accent3">
                    <a:lumMod val="25000"/>
                  </a:schemeClr>
                </a:solidFill>
                <a:latin typeface="Abadi" panose="020B0604020104020204" pitchFamily="34" charset="0"/>
              </a:rPr>
              <a:t>Fetch Launch Data</a:t>
            </a:r>
          </a:p>
          <a:p>
            <a:pPr lvl="1">
              <a:lnSpc>
                <a:spcPct val="100000"/>
              </a:lnSpc>
              <a:spcBef>
                <a:spcPts val="1400"/>
              </a:spcBef>
            </a:pPr>
            <a:r>
              <a:rPr lang="en-US" sz="1800" dirty="0">
                <a:solidFill>
                  <a:schemeClr val="accent3">
                    <a:lumMod val="25000"/>
                  </a:schemeClr>
                </a:solidFill>
                <a:latin typeface="Abadi" panose="020B0604020104020204" pitchFamily="34" charset="0"/>
              </a:rPr>
              <a:t>Store Data Locally</a:t>
            </a:r>
          </a:p>
          <a:p>
            <a:pPr>
              <a:lnSpc>
                <a:spcPct val="100000"/>
              </a:lnSpc>
              <a:spcBef>
                <a:spcPts val="1400"/>
              </a:spcBef>
            </a:pPr>
            <a:r>
              <a:rPr lang="en-US" sz="2200" dirty="0">
                <a:solidFill>
                  <a:schemeClr val="accent3">
                    <a:lumMod val="25000"/>
                  </a:schemeClr>
                </a:solidFill>
                <a:latin typeface="Abadi" panose="020B0604020104020204" pitchFamily="34" charset="0"/>
              </a:rPr>
              <a:t>Step 2: Web Scraping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Extract HTML Table</a:t>
            </a:r>
          </a:p>
          <a:p>
            <a:pPr lvl="1">
              <a:lnSpc>
                <a:spcPct val="100000"/>
              </a:lnSpc>
              <a:spcBef>
                <a:spcPts val="1400"/>
              </a:spcBef>
            </a:pPr>
            <a:r>
              <a:rPr lang="en-US" sz="1800" dirty="0">
                <a:solidFill>
                  <a:schemeClr val="accent3">
                    <a:lumMod val="25000"/>
                  </a:schemeClr>
                </a:solidFill>
                <a:latin typeface="Abadi" panose="020B0604020104020204" pitchFamily="34" charset="0"/>
              </a:rPr>
              <a:t>Parse with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Convert to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Step 3 : Data Integration</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data and Wikipedia data</a:t>
            </a:r>
          </a:p>
          <a:p>
            <a:pPr lvl="1">
              <a:lnSpc>
                <a:spcPct val="100000"/>
              </a:lnSpc>
              <a:spcBef>
                <a:spcPts val="1400"/>
              </a:spcBef>
            </a:pPr>
            <a:r>
              <a:rPr lang="en-US" sz="1800" dirty="0">
                <a:solidFill>
                  <a:schemeClr val="accent3">
                    <a:lumMod val="25000"/>
                  </a:schemeClr>
                </a:solidFill>
                <a:latin typeface="Abadi" panose="020B0604020104020204" pitchFamily="34" charset="0"/>
              </a:rPr>
              <a:t>Merge Datasets</a:t>
            </a:r>
          </a:p>
          <a:p>
            <a:pPr lvl="1">
              <a:lnSpc>
                <a:spcPct val="100000"/>
              </a:lnSpc>
              <a:spcBef>
                <a:spcPts val="1400"/>
              </a:spcBef>
            </a:pPr>
            <a:r>
              <a:rPr lang="en-US" sz="1800" dirty="0">
                <a:solidFill>
                  <a:schemeClr val="accent3">
                    <a:lumMod val="25000"/>
                  </a:schemeClr>
                </a:solidFill>
                <a:latin typeface="Abadi" panose="020B0604020104020204" pitchFamily="34" charset="0"/>
              </a:rPr>
              <a:t>Final Integrated Data</a:t>
            </a: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2" name="Content Placeholder 1">
            <a:extLst>
              <a:ext uri="{FF2B5EF4-FFF2-40B4-BE49-F238E27FC236}">
                <a16:creationId xmlns:a16="http://schemas.microsoft.com/office/drawing/2014/main" id="{D2163F74-C3FC-2065-4680-7BF048E5CA16}"/>
              </a:ext>
            </a:extLst>
          </p:cNvPr>
          <p:cNvGraphicFramePr>
            <a:graphicFrameLocks noGrp="1"/>
          </p:cNvGraphicFramePr>
          <p:nvPr>
            <p:ph idx="4294967295"/>
            <p:extLst>
              <p:ext uri="{D42A27DB-BD31-4B8C-83A1-F6EECF244321}">
                <p14:modId xmlns:p14="http://schemas.microsoft.com/office/powerpoint/2010/main" val="1260427444"/>
              </p:ext>
            </p:extLst>
          </p:nvPr>
        </p:nvGraphicFramePr>
        <p:xfrm>
          <a:off x="5910262" y="1363288"/>
          <a:ext cx="5461000" cy="4662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8"/>
              </a:rPr>
              <a:t>https://github.com/Aswini-Dileep/SpaceX-Falcon-9-first-stage-Landing-Prediction/blob/main/jupyter-labs-spacex-data-collection-api.ipynb</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https://github.com/Aswini-Dileep/SpaceX-Falcon-9-first-stage-Landing-Prediction/blob/main/jupyter-labs-webscraping.ipynb</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2F586141-8F70-CF89-BC84-D591AB449F68}"/>
              </a:ext>
            </a:extLst>
          </p:cNvPr>
          <p:cNvGraphicFramePr/>
          <p:nvPr>
            <p:extLst>
              <p:ext uri="{D42A27DB-BD31-4B8C-83A1-F6EECF244321}">
                <p14:modId xmlns:p14="http://schemas.microsoft.com/office/powerpoint/2010/main" val="3086355096"/>
              </p:ext>
            </p:extLst>
          </p:nvPr>
        </p:nvGraphicFramePr>
        <p:xfrm>
          <a:off x="6096000" y="1818698"/>
          <a:ext cx="5275262"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308</TotalTime>
  <Words>1300</Words>
  <Application>Microsoft Office PowerPoint</Application>
  <PresentationFormat>Widescreen</PresentationFormat>
  <Paragraphs>227</Paragraphs>
  <Slides>47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Aswini Dileep</cp:lastModifiedBy>
  <cp:revision>201</cp:revision>
  <dcterms:created xsi:type="dcterms:W3CDTF">2021-04-29T18:58:34Z</dcterms:created>
  <dcterms:modified xsi:type="dcterms:W3CDTF">2025-12-08T07:47:09Z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